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56" r:id="rId2"/>
    <p:sldId id="258" r:id="rId3"/>
    <p:sldId id="259" r:id="rId4"/>
    <p:sldId id="281"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2"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4E915-A9DA-4C6F-B100-4A799FA4AD56}" v="150" dt="2021-01-10T16:06:29.9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3840" autoAdjust="0"/>
  </p:normalViewPr>
  <p:slideViewPr>
    <p:cSldViewPr snapToGrid="0">
      <p:cViewPr varScale="1">
        <p:scale>
          <a:sx n="53" d="100"/>
          <a:sy n="53" d="100"/>
        </p:scale>
        <p:origin x="1416"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Landman" userId="983748d80591fbbf" providerId="LiveId" clId="{0404E915-A9DA-4C6F-B100-4A799FA4AD56}"/>
    <pc:docChg chg="undo redo custSel mod addSld delSld modSld sldOrd">
      <pc:chgData name="Andreas Landman" userId="983748d80591fbbf" providerId="LiveId" clId="{0404E915-A9DA-4C6F-B100-4A799FA4AD56}" dt="2021-01-11T19:58:03.179" v="599" actId="207"/>
      <pc:docMkLst>
        <pc:docMk/>
      </pc:docMkLst>
      <pc:sldChg chg="modSp mod">
        <pc:chgData name="Andreas Landman" userId="983748d80591fbbf" providerId="LiveId" clId="{0404E915-A9DA-4C6F-B100-4A799FA4AD56}" dt="2021-01-10T16:05:37.612" v="573" actId="20577"/>
        <pc:sldMkLst>
          <pc:docMk/>
          <pc:sldMk cId="1417190600" sldId="259"/>
        </pc:sldMkLst>
        <pc:spChg chg="mod">
          <ac:chgData name="Andreas Landman" userId="983748d80591fbbf" providerId="LiveId" clId="{0404E915-A9DA-4C6F-B100-4A799FA4AD56}" dt="2021-01-10T16:05:37.612" v="573" actId="20577"/>
          <ac:spMkLst>
            <pc:docMk/>
            <pc:sldMk cId="1417190600" sldId="259"/>
            <ac:spMk id="2" creationId="{150E2B38-8750-42BE-A001-F1B7220CDC63}"/>
          </ac:spMkLst>
        </pc:spChg>
      </pc:sldChg>
      <pc:sldChg chg="addSp delSp modSp mod setBg setClrOvrMap">
        <pc:chgData name="Andreas Landman" userId="983748d80591fbbf" providerId="LiveId" clId="{0404E915-A9DA-4C6F-B100-4A799FA4AD56}" dt="2021-01-10T15:40:07.016" v="251" actId="20577"/>
        <pc:sldMkLst>
          <pc:docMk/>
          <pc:sldMk cId="458964931" sldId="260"/>
        </pc:sldMkLst>
        <pc:spChg chg="mod">
          <ac:chgData name="Andreas Landman" userId="983748d80591fbbf" providerId="LiveId" clId="{0404E915-A9DA-4C6F-B100-4A799FA4AD56}" dt="2021-01-10T15:40:07.016" v="251" actId="20577"/>
          <ac:spMkLst>
            <pc:docMk/>
            <pc:sldMk cId="458964931" sldId="260"/>
            <ac:spMk id="2" creationId="{EBBC219D-85F5-4B49-8327-4A93AB5FF738}"/>
          </ac:spMkLst>
        </pc:spChg>
        <pc:spChg chg="add del">
          <ac:chgData name="Andreas Landman" userId="983748d80591fbbf" providerId="LiveId" clId="{0404E915-A9DA-4C6F-B100-4A799FA4AD56}" dt="2021-01-10T15:10:20.613" v="59" actId="26606"/>
          <ac:spMkLst>
            <pc:docMk/>
            <pc:sldMk cId="458964931" sldId="260"/>
            <ac:spMk id="5" creationId="{934F1179-B481-4F9E-BCA3-AFB972070F83}"/>
          </ac:spMkLst>
        </pc:spChg>
        <pc:spChg chg="add del">
          <ac:chgData name="Andreas Landman" userId="983748d80591fbbf" providerId="LiveId" clId="{0404E915-A9DA-4C6F-B100-4A799FA4AD56}" dt="2021-01-10T15:10:20.613" v="59" actId="26606"/>
          <ac:spMkLst>
            <pc:docMk/>
            <pc:sldMk cId="458964931" sldId="260"/>
            <ac:spMk id="6" creationId="{827DC2C4-B485-428A-BF4A-472D2967F47F}"/>
          </ac:spMkLst>
        </pc:spChg>
        <pc:spChg chg="add del">
          <ac:chgData name="Andreas Landman" userId="983748d80591fbbf" providerId="LiveId" clId="{0404E915-A9DA-4C6F-B100-4A799FA4AD56}" dt="2021-01-10T15:08:35.035" v="39" actId="26606"/>
          <ac:spMkLst>
            <pc:docMk/>
            <pc:sldMk cId="458964931" sldId="260"/>
            <ac:spMk id="7" creationId="{934F1179-B481-4F9E-BCA3-AFB972070F83}"/>
          </ac:spMkLst>
        </pc:spChg>
        <pc:spChg chg="add del">
          <ac:chgData name="Andreas Landman" userId="983748d80591fbbf" providerId="LiveId" clId="{0404E915-A9DA-4C6F-B100-4A799FA4AD56}" dt="2021-01-10T15:09:57.380" v="57" actId="26606"/>
          <ac:spMkLst>
            <pc:docMk/>
            <pc:sldMk cId="458964931" sldId="260"/>
            <ac:spMk id="8" creationId="{C1DD1A8A-57D5-4A81-AD04-532B043C5611}"/>
          </ac:spMkLst>
        </pc:spChg>
        <pc:spChg chg="add del">
          <ac:chgData name="Andreas Landman" userId="983748d80591fbbf" providerId="LiveId" clId="{0404E915-A9DA-4C6F-B100-4A799FA4AD56}" dt="2021-01-10T15:08:35.035" v="39" actId="26606"/>
          <ac:spMkLst>
            <pc:docMk/>
            <pc:sldMk cId="458964931" sldId="260"/>
            <ac:spMk id="9" creationId="{827DC2C4-B485-428A-BF4A-472D2967F47F}"/>
          </ac:spMkLst>
        </pc:spChg>
        <pc:spChg chg="add del">
          <ac:chgData name="Andreas Landman" userId="983748d80591fbbf" providerId="LiveId" clId="{0404E915-A9DA-4C6F-B100-4A799FA4AD56}" dt="2021-01-10T15:09:57.380" v="57" actId="26606"/>
          <ac:spMkLst>
            <pc:docMk/>
            <pc:sldMk cId="458964931" sldId="260"/>
            <ac:spMk id="10" creationId="{007891EC-4501-44ED-A8C8-B11B6DB767AB}"/>
          </ac:spMkLst>
        </pc:spChg>
        <pc:spChg chg="add del">
          <ac:chgData name="Andreas Landman" userId="983748d80591fbbf" providerId="LiveId" clId="{0404E915-A9DA-4C6F-B100-4A799FA4AD56}" dt="2021-01-10T15:08:35.035" v="39" actId="26606"/>
          <ac:spMkLst>
            <pc:docMk/>
            <pc:sldMk cId="458964931" sldId="260"/>
            <ac:spMk id="11" creationId="{EE04B5EB-F158-4507-90DD-BD23620C7CC9}"/>
          </ac:spMkLst>
        </pc:spChg>
        <pc:spChg chg="add del">
          <ac:chgData name="Andreas Landman" userId="983748d80591fbbf" providerId="LiveId" clId="{0404E915-A9DA-4C6F-B100-4A799FA4AD56}" dt="2021-01-10T15:10:20.613" v="59" actId="26606"/>
          <ac:spMkLst>
            <pc:docMk/>
            <pc:sldMk cId="458964931" sldId="260"/>
            <ac:spMk id="12" creationId="{EE04B5EB-F158-4507-90DD-BD23620C7CC9}"/>
          </ac:spMkLst>
        </pc:spChg>
        <pc:spChg chg="add del">
          <ac:chgData name="Andreas Landman" userId="983748d80591fbbf" providerId="LiveId" clId="{0404E915-A9DA-4C6F-B100-4A799FA4AD56}" dt="2021-01-10T15:08:49.825" v="41" actId="26606"/>
          <ac:spMkLst>
            <pc:docMk/>
            <pc:sldMk cId="458964931" sldId="260"/>
            <ac:spMk id="13" creationId="{D6EE29F2-D77F-4BD0-A20B-334D316A1C9D}"/>
          </ac:spMkLst>
        </pc:spChg>
        <pc:spChg chg="add del">
          <ac:chgData name="Andreas Landman" userId="983748d80591fbbf" providerId="LiveId" clId="{0404E915-A9DA-4C6F-B100-4A799FA4AD56}" dt="2021-01-10T15:08:49.825" v="41" actId="26606"/>
          <ac:spMkLst>
            <pc:docMk/>
            <pc:sldMk cId="458964931" sldId="260"/>
            <ac:spMk id="14" creationId="{4E1BEB12-92AF-4445-98AD-4C7756E7C93B}"/>
          </ac:spMkLst>
        </pc:spChg>
        <pc:spChg chg="add del">
          <ac:chgData name="Andreas Landman" userId="983748d80591fbbf" providerId="LiveId" clId="{0404E915-A9DA-4C6F-B100-4A799FA4AD56}" dt="2021-01-10T15:08:49.825" v="41" actId="26606"/>
          <ac:spMkLst>
            <pc:docMk/>
            <pc:sldMk cId="458964931" sldId="260"/>
            <ac:spMk id="15" creationId="{22D09ED2-868F-42C6-866E-F92E0CEF314F}"/>
          </ac:spMkLst>
        </pc:spChg>
        <pc:spChg chg="add del">
          <ac:chgData name="Andreas Landman" userId="983748d80591fbbf" providerId="LiveId" clId="{0404E915-A9DA-4C6F-B100-4A799FA4AD56}" dt="2021-01-10T15:08:49.825" v="41" actId="26606"/>
          <ac:spMkLst>
            <pc:docMk/>
            <pc:sldMk cId="458964931" sldId="260"/>
            <ac:spMk id="16" creationId="{D0522C2C-7B5C-48A7-A969-03941E5D2E76}"/>
          </ac:spMkLst>
        </pc:spChg>
        <pc:spChg chg="add del">
          <ac:chgData name="Andreas Landman" userId="983748d80591fbbf" providerId="LiveId" clId="{0404E915-A9DA-4C6F-B100-4A799FA4AD56}" dt="2021-01-10T15:08:49.825" v="41" actId="26606"/>
          <ac:spMkLst>
            <pc:docMk/>
            <pc:sldMk cId="458964931" sldId="260"/>
            <ac:spMk id="17" creationId="{9C682A1A-5B2D-4111-BBD6-620165633E5B}"/>
          </ac:spMkLst>
        </pc:spChg>
        <pc:spChg chg="add del">
          <ac:chgData name="Andreas Landman" userId="983748d80591fbbf" providerId="LiveId" clId="{0404E915-A9DA-4C6F-B100-4A799FA4AD56}" dt="2021-01-10T15:10:49.181" v="61" actId="26606"/>
          <ac:spMkLst>
            <pc:docMk/>
            <pc:sldMk cId="458964931" sldId="260"/>
            <ac:spMk id="18" creationId="{E91DC736-0EF8-4F87-9146-EBF1D2EE4D3D}"/>
          </ac:spMkLst>
        </pc:spChg>
        <pc:spChg chg="add del">
          <ac:chgData name="Andreas Landman" userId="983748d80591fbbf" providerId="LiveId" clId="{0404E915-A9DA-4C6F-B100-4A799FA4AD56}" dt="2021-01-10T15:08:56.332" v="43" actId="26606"/>
          <ac:spMkLst>
            <pc:docMk/>
            <pc:sldMk cId="458964931" sldId="260"/>
            <ac:spMk id="19" creationId="{2A8AA5BC-4F7A-4226-8F99-6D824B226A97}"/>
          </ac:spMkLst>
        </pc:spChg>
        <pc:spChg chg="add del">
          <ac:chgData name="Andreas Landman" userId="983748d80591fbbf" providerId="LiveId" clId="{0404E915-A9DA-4C6F-B100-4A799FA4AD56}" dt="2021-01-10T15:08:56.332" v="43" actId="26606"/>
          <ac:spMkLst>
            <pc:docMk/>
            <pc:sldMk cId="458964931" sldId="260"/>
            <ac:spMk id="21" creationId="{5BC87C3E-1040-4EE4-9BDB-9537F7A1B335}"/>
          </ac:spMkLst>
        </pc:spChg>
        <pc:spChg chg="add del">
          <ac:chgData name="Andreas Landman" userId="983748d80591fbbf" providerId="LiveId" clId="{0404E915-A9DA-4C6F-B100-4A799FA4AD56}" dt="2021-01-10T15:08:59.656" v="45" actId="26606"/>
          <ac:spMkLst>
            <pc:docMk/>
            <pc:sldMk cId="458964931" sldId="260"/>
            <ac:spMk id="25" creationId="{879EECFE-814E-4B68-96A7-86A795BD22F7}"/>
          </ac:spMkLst>
        </pc:spChg>
        <pc:spChg chg="add del">
          <ac:chgData name="Andreas Landman" userId="983748d80591fbbf" providerId="LiveId" clId="{0404E915-A9DA-4C6F-B100-4A799FA4AD56}" dt="2021-01-10T15:08:59.656" v="45" actId="26606"/>
          <ac:spMkLst>
            <pc:docMk/>
            <pc:sldMk cId="458964931" sldId="260"/>
            <ac:spMk id="26" creationId="{AF180F00-B4B2-4196-BB1C-ECD21B03F0A9}"/>
          </ac:spMkLst>
        </pc:spChg>
        <pc:spChg chg="add del">
          <ac:chgData name="Andreas Landman" userId="983748d80591fbbf" providerId="LiveId" clId="{0404E915-A9DA-4C6F-B100-4A799FA4AD56}" dt="2021-01-10T15:08:59.656" v="45" actId="26606"/>
          <ac:spMkLst>
            <pc:docMk/>
            <pc:sldMk cId="458964931" sldId="260"/>
            <ac:spMk id="27" creationId="{EE04B5EB-F158-4507-90DD-BD23620C7CC9}"/>
          </ac:spMkLst>
        </pc:spChg>
        <pc:spChg chg="add del">
          <ac:chgData name="Andreas Landman" userId="983748d80591fbbf" providerId="LiveId" clId="{0404E915-A9DA-4C6F-B100-4A799FA4AD56}" dt="2021-01-10T15:08:59.656" v="45" actId="26606"/>
          <ac:spMkLst>
            <pc:docMk/>
            <pc:sldMk cId="458964931" sldId="260"/>
            <ac:spMk id="28" creationId="{EBE2DC57-A7F4-40DA-AEE9-B1BEB92D8649}"/>
          </ac:spMkLst>
        </pc:spChg>
        <pc:spChg chg="add del">
          <ac:chgData name="Andreas Landman" userId="983748d80591fbbf" providerId="LiveId" clId="{0404E915-A9DA-4C6F-B100-4A799FA4AD56}" dt="2021-01-10T15:10:49.181" v="61" actId="26606"/>
          <ac:spMkLst>
            <pc:docMk/>
            <pc:sldMk cId="458964931" sldId="260"/>
            <ac:spMk id="29" creationId="{097CD68E-23E3-4007-8847-CD0944C4F7BE}"/>
          </ac:spMkLst>
        </pc:spChg>
        <pc:spChg chg="add del">
          <ac:chgData name="Andreas Landman" userId="983748d80591fbbf" providerId="LiveId" clId="{0404E915-A9DA-4C6F-B100-4A799FA4AD56}" dt="2021-01-10T15:09:03.797" v="47" actId="26606"/>
          <ac:spMkLst>
            <pc:docMk/>
            <pc:sldMk cId="458964931" sldId="260"/>
            <ac:spMk id="30" creationId="{879EECFE-814E-4B68-96A7-86A795BD22F7}"/>
          </ac:spMkLst>
        </pc:spChg>
        <pc:spChg chg="add del">
          <ac:chgData name="Andreas Landman" userId="983748d80591fbbf" providerId="LiveId" clId="{0404E915-A9DA-4C6F-B100-4A799FA4AD56}" dt="2021-01-10T15:09:03.797" v="47" actId="26606"/>
          <ac:spMkLst>
            <pc:docMk/>
            <pc:sldMk cId="458964931" sldId="260"/>
            <ac:spMk id="31" creationId="{AF180F00-B4B2-4196-BB1C-ECD21B03F0A9}"/>
          </ac:spMkLst>
        </pc:spChg>
        <pc:spChg chg="add del">
          <ac:chgData name="Andreas Landman" userId="983748d80591fbbf" providerId="LiveId" clId="{0404E915-A9DA-4C6F-B100-4A799FA4AD56}" dt="2021-01-10T15:09:03.797" v="47" actId="26606"/>
          <ac:spMkLst>
            <pc:docMk/>
            <pc:sldMk cId="458964931" sldId="260"/>
            <ac:spMk id="32" creationId="{EE04B5EB-F158-4507-90DD-BD23620C7CC9}"/>
          </ac:spMkLst>
        </pc:spChg>
        <pc:spChg chg="add del">
          <ac:chgData name="Andreas Landman" userId="983748d80591fbbf" providerId="LiveId" clId="{0404E915-A9DA-4C6F-B100-4A799FA4AD56}" dt="2021-01-10T15:10:49.181" v="61" actId="26606"/>
          <ac:spMkLst>
            <pc:docMk/>
            <pc:sldMk cId="458964931" sldId="260"/>
            <ac:spMk id="33" creationId="{AF2F604E-43BE-4DC3-B983-E071523364F8}"/>
          </ac:spMkLst>
        </pc:spChg>
        <pc:spChg chg="add del">
          <ac:chgData name="Andreas Landman" userId="983748d80591fbbf" providerId="LiveId" clId="{0404E915-A9DA-4C6F-B100-4A799FA4AD56}" dt="2021-01-10T15:09:35.144" v="49" actId="26606"/>
          <ac:spMkLst>
            <pc:docMk/>
            <pc:sldMk cId="458964931" sldId="260"/>
            <ac:spMk id="34" creationId="{879EECFE-814E-4B68-96A7-86A795BD22F7}"/>
          </ac:spMkLst>
        </pc:spChg>
        <pc:spChg chg="add del">
          <ac:chgData name="Andreas Landman" userId="983748d80591fbbf" providerId="LiveId" clId="{0404E915-A9DA-4C6F-B100-4A799FA4AD56}" dt="2021-01-10T15:09:35.144" v="49" actId="26606"/>
          <ac:spMkLst>
            <pc:docMk/>
            <pc:sldMk cId="458964931" sldId="260"/>
            <ac:spMk id="35" creationId="{4742AC8B-F7F8-45CC-BFF5-27E8A564B887}"/>
          </ac:spMkLst>
        </pc:spChg>
        <pc:spChg chg="add del">
          <ac:chgData name="Andreas Landman" userId="983748d80591fbbf" providerId="LiveId" clId="{0404E915-A9DA-4C6F-B100-4A799FA4AD56}" dt="2021-01-10T15:09:35.144" v="49" actId="26606"/>
          <ac:spMkLst>
            <pc:docMk/>
            <pc:sldMk cId="458964931" sldId="260"/>
            <ac:spMk id="36" creationId="{AF180F00-B4B2-4196-BB1C-ECD21B03F0A9}"/>
          </ac:spMkLst>
        </pc:spChg>
        <pc:spChg chg="add del">
          <ac:chgData name="Andreas Landman" userId="983748d80591fbbf" providerId="LiveId" clId="{0404E915-A9DA-4C6F-B100-4A799FA4AD56}" dt="2021-01-10T15:09:35.144" v="49" actId="26606"/>
          <ac:spMkLst>
            <pc:docMk/>
            <pc:sldMk cId="458964931" sldId="260"/>
            <ac:spMk id="37" creationId="{EE04B5EB-F158-4507-90DD-BD23620C7CC9}"/>
          </ac:spMkLst>
        </pc:spChg>
        <pc:spChg chg="add del">
          <ac:chgData name="Andreas Landman" userId="983748d80591fbbf" providerId="LiveId" clId="{0404E915-A9DA-4C6F-B100-4A799FA4AD56}" dt="2021-01-10T15:10:49.181" v="61" actId="26606"/>
          <ac:spMkLst>
            <pc:docMk/>
            <pc:sldMk cId="458964931" sldId="260"/>
            <ac:spMk id="38" creationId="{08C9B587-E65E-4B52-B37C-ABEBB6E87928}"/>
          </ac:spMkLst>
        </pc:spChg>
        <pc:spChg chg="add del">
          <ac:chgData name="Andreas Landman" userId="983748d80591fbbf" providerId="LiveId" clId="{0404E915-A9DA-4C6F-B100-4A799FA4AD56}" dt="2021-01-10T15:11:57.696" v="67" actId="26606"/>
          <ac:spMkLst>
            <pc:docMk/>
            <pc:sldMk cId="458964931" sldId="260"/>
            <ac:spMk id="39" creationId="{23962611-DFD5-4092-AAFD-559E3DFCE2C9}"/>
          </ac:spMkLst>
        </pc:spChg>
        <pc:spChg chg="add">
          <ac:chgData name="Andreas Landman" userId="983748d80591fbbf" providerId="LiveId" clId="{0404E915-A9DA-4C6F-B100-4A799FA4AD56}" dt="2021-01-10T15:11:57.714" v="68" actId="26606"/>
          <ac:spMkLst>
            <pc:docMk/>
            <pc:sldMk cId="458964931" sldId="260"/>
            <ac:spMk id="42" creationId="{D278ADA9-6383-4BDD-80D2-8899A402687B}"/>
          </ac:spMkLst>
        </pc:spChg>
        <pc:spChg chg="add">
          <ac:chgData name="Andreas Landman" userId="983748d80591fbbf" providerId="LiveId" clId="{0404E915-A9DA-4C6F-B100-4A799FA4AD56}" dt="2021-01-10T15:11:57.714" v="68" actId="26606"/>
          <ac:spMkLst>
            <pc:docMk/>
            <pc:sldMk cId="458964931" sldId="260"/>
            <ac:spMk id="43" creationId="{484B7147-B0F6-40ED-B5A2-FF72BC8198B6}"/>
          </ac:spMkLst>
        </pc:spChg>
        <pc:spChg chg="add">
          <ac:chgData name="Andreas Landman" userId="983748d80591fbbf" providerId="LiveId" clId="{0404E915-A9DA-4C6F-B100-4A799FA4AD56}" dt="2021-01-10T15:11:57.714" v="68" actId="26606"/>
          <ac:spMkLst>
            <pc:docMk/>
            <pc:sldMk cId="458964931" sldId="260"/>
            <ac:spMk id="44" creationId="{B36D2DE0-0628-4A9A-A59D-7BA8B5EB3022}"/>
          </ac:spMkLst>
        </pc:spChg>
        <pc:spChg chg="add">
          <ac:chgData name="Andreas Landman" userId="983748d80591fbbf" providerId="LiveId" clId="{0404E915-A9DA-4C6F-B100-4A799FA4AD56}" dt="2021-01-10T15:11:57.714" v="68" actId="26606"/>
          <ac:spMkLst>
            <pc:docMk/>
            <pc:sldMk cId="458964931" sldId="260"/>
            <ac:spMk id="45" creationId="{48E405C9-94BE-41DA-928C-DEC9A8550E9F}"/>
          </ac:spMkLst>
        </pc:spChg>
        <pc:spChg chg="add">
          <ac:chgData name="Andreas Landman" userId="983748d80591fbbf" providerId="LiveId" clId="{0404E915-A9DA-4C6F-B100-4A799FA4AD56}" dt="2021-01-10T15:11:57.714" v="68" actId="26606"/>
          <ac:spMkLst>
            <pc:docMk/>
            <pc:sldMk cId="458964931" sldId="260"/>
            <ac:spMk id="46" creationId="{D2091A72-D5BB-42AC-8FD3-F7747D90861E}"/>
          </ac:spMkLst>
        </pc:spChg>
        <pc:spChg chg="add">
          <ac:chgData name="Andreas Landman" userId="983748d80591fbbf" providerId="LiveId" clId="{0404E915-A9DA-4C6F-B100-4A799FA4AD56}" dt="2021-01-10T15:11:57.714" v="68" actId="26606"/>
          <ac:spMkLst>
            <pc:docMk/>
            <pc:sldMk cId="458964931" sldId="260"/>
            <ac:spMk id="47" creationId="{6ED12BFC-A737-46AF-8411-481112D54B0C}"/>
          </ac:spMkLst>
        </pc:spChg>
        <pc:picChg chg="add del mod">
          <ac:chgData name="Andreas Landman" userId="983748d80591fbbf" providerId="LiveId" clId="{0404E915-A9DA-4C6F-B100-4A799FA4AD56}" dt="2021-01-10T15:09:57.380" v="57" actId="26606"/>
          <ac:picMkLst>
            <pc:docMk/>
            <pc:sldMk cId="458964931" sldId="260"/>
            <ac:picMk id="4" creationId="{D8C9C3D1-7F1D-4777-9864-A6FC1C82DC1B}"/>
          </ac:picMkLst>
        </pc:picChg>
        <pc:picChg chg="add del">
          <ac:chgData name="Andreas Landman" userId="983748d80591fbbf" providerId="LiveId" clId="{0404E915-A9DA-4C6F-B100-4A799FA4AD56}" dt="2021-01-10T15:10:49.181" v="61" actId="26606"/>
          <ac:picMkLst>
            <pc:docMk/>
            <pc:sldMk cId="458964931" sldId="260"/>
            <ac:picMk id="24" creationId="{A346C4B1-A50D-4BA1-B244-546178C58D33}"/>
          </ac:picMkLst>
        </pc:picChg>
        <pc:picChg chg="add del">
          <ac:chgData name="Andreas Landman" userId="983748d80591fbbf" providerId="LiveId" clId="{0404E915-A9DA-4C6F-B100-4A799FA4AD56}" dt="2021-01-10T15:11:57.696" v="67" actId="26606"/>
          <ac:picMkLst>
            <pc:docMk/>
            <pc:sldMk cId="458964931" sldId="260"/>
            <ac:picMk id="40" creationId="{2270F1FA-0425-408F-9861-80BF5AFB276D}"/>
          </ac:picMkLst>
        </pc:picChg>
        <pc:cxnChg chg="add del">
          <ac:chgData name="Andreas Landman" userId="983748d80591fbbf" providerId="LiveId" clId="{0404E915-A9DA-4C6F-B100-4A799FA4AD56}" dt="2021-01-10T15:08:56.332" v="43" actId="26606"/>
          <ac:cxnSpMkLst>
            <pc:docMk/>
            <pc:sldMk cId="458964931" sldId="260"/>
            <ac:cxnSpMk id="20" creationId="{911DBBF1-3229-4BD9-B3D1-B4CA571E7431}"/>
          </ac:cxnSpMkLst>
        </pc:cxnChg>
        <pc:cxnChg chg="add del">
          <ac:chgData name="Andreas Landman" userId="983748d80591fbbf" providerId="LiveId" clId="{0404E915-A9DA-4C6F-B100-4A799FA4AD56}" dt="2021-01-10T15:08:56.332" v="43" actId="26606"/>
          <ac:cxnSpMkLst>
            <pc:docMk/>
            <pc:sldMk cId="458964931" sldId="260"/>
            <ac:cxnSpMk id="22" creationId="{42CDBECE-872A-4C73-9DC1-BB4E805E2CF5}"/>
          </ac:cxnSpMkLst>
        </pc:cxnChg>
        <pc:cxnChg chg="add del">
          <ac:chgData name="Andreas Landman" userId="983748d80591fbbf" providerId="LiveId" clId="{0404E915-A9DA-4C6F-B100-4A799FA4AD56}" dt="2021-01-10T15:08:56.332" v="43" actId="26606"/>
          <ac:cxnSpMkLst>
            <pc:docMk/>
            <pc:sldMk cId="458964931" sldId="260"/>
            <ac:cxnSpMk id="23" creationId="{F5CD5A0B-CDD7-427C-AA42-2EECFDFA1811}"/>
          </ac:cxnSpMkLst>
        </pc:cxnChg>
      </pc:sldChg>
      <pc:sldChg chg="addSp delSp modSp mod setBg">
        <pc:chgData name="Andreas Landman" userId="983748d80591fbbf" providerId="LiveId" clId="{0404E915-A9DA-4C6F-B100-4A799FA4AD56}" dt="2021-01-11T19:57:28.701" v="598" actId="1076"/>
        <pc:sldMkLst>
          <pc:docMk/>
          <pc:sldMk cId="3925247714" sldId="261"/>
        </pc:sldMkLst>
        <pc:spChg chg="mod">
          <ac:chgData name="Andreas Landman" userId="983748d80591fbbf" providerId="LiveId" clId="{0404E915-A9DA-4C6F-B100-4A799FA4AD56}" dt="2021-01-11T19:57:20.393" v="596" actId="20577"/>
          <ac:spMkLst>
            <pc:docMk/>
            <pc:sldMk cId="3925247714" sldId="261"/>
            <ac:spMk id="2" creationId="{CCAAAB54-DC60-4E1D-9F2B-B0A22061379F}"/>
          </ac:spMkLst>
        </pc:spChg>
        <pc:spChg chg="add mod">
          <ac:chgData name="Andreas Landman" userId="983748d80591fbbf" providerId="LiveId" clId="{0404E915-A9DA-4C6F-B100-4A799FA4AD56}" dt="2021-01-11T19:57:28.701" v="598" actId="1076"/>
          <ac:spMkLst>
            <pc:docMk/>
            <pc:sldMk cId="3925247714" sldId="261"/>
            <ac:spMk id="7" creationId="{1099E16B-39FB-415B-84BB-CD3E92EE807A}"/>
          </ac:spMkLst>
        </pc:spChg>
        <pc:spChg chg="add del">
          <ac:chgData name="Andreas Landman" userId="983748d80591fbbf" providerId="LiveId" clId="{0404E915-A9DA-4C6F-B100-4A799FA4AD56}" dt="2021-01-10T15:19:33.511" v="100" actId="26606"/>
          <ac:spMkLst>
            <pc:docMk/>
            <pc:sldMk cId="3925247714" sldId="261"/>
            <ac:spMk id="7" creationId="{5463EB0A-3D7C-4AA5-BFA5-8EE5B4BA5624}"/>
          </ac:spMkLst>
        </pc:spChg>
        <pc:spChg chg="add del">
          <ac:chgData name="Andreas Landman" userId="983748d80591fbbf" providerId="LiveId" clId="{0404E915-A9DA-4C6F-B100-4A799FA4AD56}" dt="2021-01-10T15:19:33.511" v="100" actId="26606"/>
          <ac:spMkLst>
            <pc:docMk/>
            <pc:sldMk cId="3925247714" sldId="261"/>
            <ac:spMk id="9" creationId="{7945AD00-F967-454D-A4B2-39ABA5C88C20}"/>
          </ac:spMkLst>
        </pc:spChg>
        <pc:spChg chg="add del">
          <ac:chgData name="Andreas Landman" userId="983748d80591fbbf" providerId="LiveId" clId="{0404E915-A9DA-4C6F-B100-4A799FA4AD56}" dt="2021-01-10T15:19:33.511" v="100" actId="26606"/>
          <ac:spMkLst>
            <pc:docMk/>
            <pc:sldMk cId="3925247714" sldId="261"/>
            <ac:spMk id="11" creationId="{E9BC5B79-B912-427C-8219-E3E50943FCDE}"/>
          </ac:spMkLst>
        </pc:spChg>
        <pc:spChg chg="add del">
          <ac:chgData name="Andreas Landman" userId="983748d80591fbbf" providerId="LiveId" clId="{0404E915-A9DA-4C6F-B100-4A799FA4AD56}" dt="2021-01-10T15:19:33.498" v="99" actId="26606"/>
          <ac:spMkLst>
            <pc:docMk/>
            <pc:sldMk cId="3925247714" sldId="261"/>
            <ac:spMk id="16" creationId="{FFD48BC7-DC40-47DE-87EE-9F4B6ECB9ABB}"/>
          </ac:spMkLst>
        </pc:spChg>
        <pc:spChg chg="add del">
          <ac:chgData name="Andreas Landman" userId="983748d80591fbbf" providerId="LiveId" clId="{0404E915-A9DA-4C6F-B100-4A799FA4AD56}" dt="2021-01-10T15:19:33.498" v="99" actId="26606"/>
          <ac:spMkLst>
            <pc:docMk/>
            <pc:sldMk cId="3925247714" sldId="261"/>
            <ac:spMk id="18" creationId="{E502BBC7-2C76-46F3-BC24-5985BC13DB88}"/>
          </ac:spMkLst>
        </pc:spChg>
        <pc:spChg chg="add del">
          <ac:chgData name="Andreas Landman" userId="983748d80591fbbf" providerId="LiveId" clId="{0404E915-A9DA-4C6F-B100-4A799FA4AD56}" dt="2021-01-10T15:19:33.498" v="99" actId="26606"/>
          <ac:spMkLst>
            <pc:docMk/>
            <pc:sldMk cId="3925247714" sldId="261"/>
            <ac:spMk id="20" creationId="{C7F28D52-2A5F-4D23-81AE-7CB8B591C7AF}"/>
          </ac:spMkLst>
        </pc:spChg>
        <pc:spChg chg="add del">
          <ac:chgData name="Andreas Landman" userId="983748d80591fbbf" providerId="LiveId" clId="{0404E915-A9DA-4C6F-B100-4A799FA4AD56}" dt="2021-01-10T15:19:33.498" v="99" actId="26606"/>
          <ac:spMkLst>
            <pc:docMk/>
            <pc:sldMk cId="3925247714" sldId="261"/>
            <ac:spMk id="22" creationId="{3629484E-3792-4B3D-89AD-7C8A1ED0E0D4}"/>
          </ac:spMkLst>
        </pc:spChg>
        <pc:spChg chg="add">
          <ac:chgData name="Andreas Landman" userId="983748d80591fbbf" providerId="LiveId" clId="{0404E915-A9DA-4C6F-B100-4A799FA4AD56}" dt="2021-01-10T15:19:33.511" v="100" actId="26606"/>
          <ac:spMkLst>
            <pc:docMk/>
            <pc:sldMk cId="3925247714" sldId="261"/>
            <ac:spMk id="24" creationId="{1ACA2EA0-FFD3-42EC-9406-B595015ED96E}"/>
          </ac:spMkLst>
        </pc:spChg>
        <pc:spChg chg="add">
          <ac:chgData name="Andreas Landman" userId="983748d80591fbbf" providerId="LiveId" clId="{0404E915-A9DA-4C6F-B100-4A799FA4AD56}" dt="2021-01-10T15:19:33.511" v="100" actId="26606"/>
          <ac:spMkLst>
            <pc:docMk/>
            <pc:sldMk cId="3925247714" sldId="261"/>
            <ac:spMk id="25" creationId="{D5288BCE-665C-472A-8C43-664BCFA31E43}"/>
          </ac:spMkLst>
        </pc:spChg>
        <pc:spChg chg="add">
          <ac:chgData name="Andreas Landman" userId="983748d80591fbbf" providerId="LiveId" clId="{0404E915-A9DA-4C6F-B100-4A799FA4AD56}" dt="2021-01-10T15:19:33.511" v="100" actId="26606"/>
          <ac:spMkLst>
            <pc:docMk/>
            <pc:sldMk cId="3925247714" sldId="261"/>
            <ac:spMk id="26" creationId="{46C57131-53A7-4C1A-BEA8-25F06A06AD29}"/>
          </ac:spMkLst>
        </pc:spChg>
      </pc:sldChg>
      <pc:sldChg chg="addSp delSp modSp mod setBg setClrOvrMap">
        <pc:chgData name="Andreas Landman" userId="983748d80591fbbf" providerId="LiveId" clId="{0404E915-A9DA-4C6F-B100-4A799FA4AD56}" dt="2021-01-11T19:58:03.179" v="599" actId="207"/>
        <pc:sldMkLst>
          <pc:docMk/>
          <pc:sldMk cId="1940354406" sldId="262"/>
        </pc:sldMkLst>
        <pc:spChg chg="mod">
          <ac:chgData name="Andreas Landman" userId="983748d80591fbbf" providerId="LiveId" clId="{0404E915-A9DA-4C6F-B100-4A799FA4AD56}" dt="2021-01-11T19:56:47.233" v="590" actId="20577"/>
          <ac:spMkLst>
            <pc:docMk/>
            <pc:sldMk cId="1940354406" sldId="262"/>
            <ac:spMk id="2" creationId="{28A86A26-2E9D-4004-996F-A12577D15BC3}"/>
          </ac:spMkLst>
        </pc:spChg>
        <pc:spChg chg="add">
          <ac:chgData name="Andreas Landman" userId="983748d80591fbbf" providerId="LiveId" clId="{0404E915-A9DA-4C6F-B100-4A799FA4AD56}" dt="2021-01-10T15:24:45.120" v="111" actId="26606"/>
          <ac:spMkLst>
            <pc:docMk/>
            <pc:sldMk cId="1940354406" sldId="262"/>
            <ac:spMk id="9" creationId="{C0B27210-D0CA-4654-B3E3-9ABB4F178EA1}"/>
          </ac:spMkLst>
        </pc:spChg>
        <pc:spChg chg="add">
          <ac:chgData name="Andreas Landman" userId="983748d80591fbbf" providerId="LiveId" clId="{0404E915-A9DA-4C6F-B100-4A799FA4AD56}" dt="2021-01-10T15:24:45.120" v="111" actId="26606"/>
          <ac:spMkLst>
            <pc:docMk/>
            <pc:sldMk cId="1940354406" sldId="262"/>
            <ac:spMk id="11" creationId="{1DB7C82F-AB7E-4F0C-B829-FA1B9C415180}"/>
          </ac:spMkLst>
        </pc:spChg>
        <pc:spChg chg="add">
          <ac:chgData name="Andreas Landman" userId="983748d80591fbbf" providerId="LiveId" clId="{0404E915-A9DA-4C6F-B100-4A799FA4AD56}" dt="2021-01-10T15:24:45.120" v="111" actId="26606"/>
          <ac:spMkLst>
            <pc:docMk/>
            <pc:sldMk cId="1940354406" sldId="262"/>
            <ac:spMk id="13" creationId="{70B66945-4967-4040-926D-DCA44313CDAB}"/>
          </ac:spMkLst>
        </pc:spChg>
        <pc:picChg chg="add mod">
          <ac:chgData name="Andreas Landman" userId="983748d80591fbbf" providerId="LiveId" clId="{0404E915-A9DA-4C6F-B100-4A799FA4AD56}" dt="2021-01-11T19:58:03.179" v="599" actId="207"/>
          <ac:picMkLst>
            <pc:docMk/>
            <pc:sldMk cId="1940354406" sldId="262"/>
            <ac:picMk id="4" creationId="{C1919A76-095C-40A7-A225-0DF2275A9940}"/>
          </ac:picMkLst>
        </pc:picChg>
        <pc:picChg chg="add del mod">
          <ac:chgData name="Andreas Landman" userId="983748d80591fbbf" providerId="LiveId" clId="{0404E915-A9DA-4C6F-B100-4A799FA4AD56}" dt="2021-01-10T15:24:36.199" v="110" actId="478"/>
          <ac:picMkLst>
            <pc:docMk/>
            <pc:sldMk cId="1940354406" sldId="262"/>
            <ac:picMk id="6" creationId="{D84C1056-E93F-48C2-B316-CE40F8EF9FA1}"/>
          </ac:picMkLst>
        </pc:picChg>
      </pc:sldChg>
      <pc:sldChg chg="addSp delSp modSp mod setBg">
        <pc:chgData name="Andreas Landman" userId="983748d80591fbbf" providerId="LiveId" clId="{0404E915-A9DA-4C6F-B100-4A799FA4AD56}" dt="2021-01-11T19:57:08.749" v="593" actId="108"/>
        <pc:sldMkLst>
          <pc:docMk/>
          <pc:sldMk cId="2305534934" sldId="263"/>
        </pc:sldMkLst>
        <pc:spChg chg="mod">
          <ac:chgData name="Andreas Landman" userId="983748d80591fbbf" providerId="LiveId" clId="{0404E915-A9DA-4C6F-B100-4A799FA4AD56}" dt="2021-01-11T19:57:08.749" v="593" actId="108"/>
          <ac:spMkLst>
            <pc:docMk/>
            <pc:sldMk cId="2305534934" sldId="263"/>
            <ac:spMk id="2" creationId="{C421CBC8-0013-482E-B7B5-A2594832A380}"/>
          </ac:spMkLst>
        </pc:spChg>
        <pc:spChg chg="add del">
          <ac:chgData name="Andreas Landman" userId="983748d80591fbbf" providerId="LiveId" clId="{0404E915-A9DA-4C6F-B100-4A799FA4AD56}" dt="2021-01-10T15:31:50.019" v="136" actId="26606"/>
          <ac:spMkLst>
            <pc:docMk/>
            <pc:sldMk cId="2305534934" sldId="263"/>
            <ac:spMk id="9" creationId="{5A92BC41-5AE1-432E-87C7-12BF9E03D928}"/>
          </ac:spMkLst>
        </pc:spChg>
        <pc:spChg chg="add">
          <ac:chgData name="Andreas Landman" userId="983748d80591fbbf" providerId="LiveId" clId="{0404E915-A9DA-4C6F-B100-4A799FA4AD56}" dt="2021-01-10T15:31:50.044" v="137" actId="26606"/>
          <ac:spMkLst>
            <pc:docMk/>
            <pc:sldMk cId="2305534934" sldId="263"/>
            <ac:spMk id="13" creationId="{E49CC64F-7275-4E33-961B-0C5CDC439875}"/>
          </ac:spMkLst>
        </pc:spChg>
        <pc:picChg chg="add mod ord">
          <ac:chgData name="Andreas Landman" userId="983748d80591fbbf" providerId="LiveId" clId="{0404E915-A9DA-4C6F-B100-4A799FA4AD56}" dt="2021-01-10T16:06:29.923" v="574"/>
          <ac:picMkLst>
            <pc:docMk/>
            <pc:sldMk cId="2305534934" sldId="263"/>
            <ac:picMk id="4" creationId="{8493A9EE-DE3C-4108-AE57-7641F1E99C15}"/>
          </ac:picMkLst>
        </pc:picChg>
        <pc:cxnChg chg="add del">
          <ac:chgData name="Andreas Landman" userId="983748d80591fbbf" providerId="LiveId" clId="{0404E915-A9DA-4C6F-B100-4A799FA4AD56}" dt="2021-01-10T15:31:50.019" v="136" actId="26606"/>
          <ac:cxnSpMkLst>
            <pc:docMk/>
            <pc:sldMk cId="2305534934" sldId="263"/>
            <ac:cxnSpMk id="11" creationId="{DC0E1208-0B30-4396-AE7C-AEBFFAEE66DB}"/>
          </ac:cxnSpMkLst>
        </pc:cxnChg>
      </pc:sldChg>
      <pc:sldChg chg="modSp mod setBg">
        <pc:chgData name="Andreas Landman" userId="983748d80591fbbf" providerId="LiveId" clId="{0404E915-A9DA-4C6F-B100-4A799FA4AD56}" dt="2021-01-10T15:34:01.218" v="161" actId="403"/>
        <pc:sldMkLst>
          <pc:docMk/>
          <pc:sldMk cId="3587363272" sldId="264"/>
        </pc:sldMkLst>
        <pc:spChg chg="mod">
          <ac:chgData name="Andreas Landman" userId="983748d80591fbbf" providerId="LiveId" clId="{0404E915-A9DA-4C6F-B100-4A799FA4AD56}" dt="2021-01-10T15:34:01.218" v="161" actId="403"/>
          <ac:spMkLst>
            <pc:docMk/>
            <pc:sldMk cId="3587363272" sldId="264"/>
            <ac:spMk id="2" creationId="{B5001E06-1BF9-48A8-846E-3382E018E828}"/>
          </ac:spMkLst>
        </pc:spChg>
      </pc:sldChg>
      <pc:sldChg chg="addSp delSp modSp mod modNotesTx">
        <pc:chgData name="Andreas Landman" userId="983748d80591fbbf" providerId="LiveId" clId="{0404E915-A9DA-4C6F-B100-4A799FA4AD56}" dt="2021-01-10T16:36:48.014" v="576"/>
        <pc:sldMkLst>
          <pc:docMk/>
          <pc:sldMk cId="2210414093" sldId="265"/>
        </pc:sldMkLst>
        <pc:spChg chg="del">
          <ac:chgData name="Andreas Landman" userId="983748d80591fbbf" providerId="LiveId" clId="{0404E915-A9DA-4C6F-B100-4A799FA4AD56}" dt="2021-01-10T15:34:25.627" v="162" actId="478"/>
          <ac:spMkLst>
            <pc:docMk/>
            <pc:sldMk cId="2210414093" sldId="265"/>
            <ac:spMk id="2" creationId="{DD23C543-1931-4CEC-B8E9-02B8E45BBD33}"/>
          </ac:spMkLst>
        </pc:spChg>
        <pc:spChg chg="add del mod">
          <ac:chgData name="Andreas Landman" userId="983748d80591fbbf" providerId="LiveId" clId="{0404E915-A9DA-4C6F-B100-4A799FA4AD56}" dt="2021-01-10T15:34:29.064" v="163" actId="478"/>
          <ac:spMkLst>
            <pc:docMk/>
            <pc:sldMk cId="2210414093" sldId="265"/>
            <ac:spMk id="4" creationId="{71F25C1B-AEEB-4383-B90E-62E1BBC25666}"/>
          </ac:spMkLst>
        </pc:spChg>
        <pc:graphicFrameChg chg="add mod">
          <ac:chgData name="Andreas Landman" userId="983748d80591fbbf" providerId="LiveId" clId="{0404E915-A9DA-4C6F-B100-4A799FA4AD56}" dt="2021-01-10T15:38:07.726" v="175" actId="12100"/>
          <ac:graphicFrameMkLst>
            <pc:docMk/>
            <pc:sldMk cId="2210414093" sldId="265"/>
            <ac:graphicFrameMk id="5" creationId="{751D8A34-7EC2-41F7-B7D6-86D212462701}"/>
          </ac:graphicFrameMkLst>
        </pc:graphicFrameChg>
      </pc:sldChg>
      <pc:sldChg chg="addSp delSp modSp mod setBg setClrOvrMap">
        <pc:chgData name="Andreas Landman" userId="983748d80591fbbf" providerId="LiveId" clId="{0404E915-A9DA-4C6F-B100-4A799FA4AD56}" dt="2021-01-10T15:17:21.717" v="93" actId="26606"/>
        <pc:sldMkLst>
          <pc:docMk/>
          <pc:sldMk cId="3971592047" sldId="266"/>
        </pc:sldMkLst>
        <pc:spChg chg="mod">
          <ac:chgData name="Andreas Landman" userId="983748d80591fbbf" providerId="LiveId" clId="{0404E915-A9DA-4C6F-B100-4A799FA4AD56}" dt="2021-01-10T15:17:21.717" v="93" actId="26606"/>
          <ac:spMkLst>
            <pc:docMk/>
            <pc:sldMk cId="3971592047" sldId="266"/>
            <ac:spMk id="2" creationId="{E82C98B7-73D4-47CC-A892-D5D16725A3C0}"/>
          </ac:spMkLst>
        </pc:spChg>
        <pc:spChg chg="add del">
          <ac:chgData name="Andreas Landman" userId="983748d80591fbbf" providerId="LiveId" clId="{0404E915-A9DA-4C6F-B100-4A799FA4AD56}" dt="2021-01-10T15:14:25.435" v="72" actId="26606"/>
          <ac:spMkLst>
            <pc:docMk/>
            <pc:sldMk cId="3971592047" sldId="266"/>
            <ac:spMk id="7" creationId="{FB5B0058-AF13-4859-B429-4EDDE2A26F7F}"/>
          </ac:spMkLst>
        </pc:spChg>
        <pc:spChg chg="add del">
          <ac:chgData name="Andreas Landman" userId="983748d80591fbbf" providerId="LiveId" clId="{0404E915-A9DA-4C6F-B100-4A799FA4AD56}" dt="2021-01-10T15:16:31.547" v="84" actId="26606"/>
          <ac:spMkLst>
            <pc:docMk/>
            <pc:sldMk cId="3971592047" sldId="266"/>
            <ac:spMk id="8" creationId="{E91DC736-0EF8-4F87-9146-EBF1D2EE4D3D}"/>
          </ac:spMkLst>
        </pc:spChg>
        <pc:spChg chg="add del">
          <ac:chgData name="Andreas Landman" userId="983748d80591fbbf" providerId="LiveId" clId="{0404E915-A9DA-4C6F-B100-4A799FA4AD56}" dt="2021-01-10T15:14:25.435" v="72" actId="26606"/>
          <ac:spMkLst>
            <pc:docMk/>
            <pc:sldMk cId="3971592047" sldId="266"/>
            <ac:spMk id="9" creationId="{81BD432D-FAB3-4B5D-BF27-4DA7C75B3238}"/>
          </ac:spMkLst>
        </pc:spChg>
        <pc:spChg chg="add del">
          <ac:chgData name="Andreas Landman" userId="983748d80591fbbf" providerId="LiveId" clId="{0404E915-A9DA-4C6F-B100-4A799FA4AD56}" dt="2021-01-10T15:16:31.547" v="84" actId="26606"/>
          <ac:spMkLst>
            <pc:docMk/>
            <pc:sldMk cId="3971592047" sldId="266"/>
            <ac:spMk id="10" creationId="{097CD68E-23E3-4007-8847-CD0944C4F7BE}"/>
          </ac:spMkLst>
        </pc:spChg>
        <pc:spChg chg="add del">
          <ac:chgData name="Andreas Landman" userId="983748d80591fbbf" providerId="LiveId" clId="{0404E915-A9DA-4C6F-B100-4A799FA4AD56}" dt="2021-01-10T15:16:31.547" v="84" actId="26606"/>
          <ac:spMkLst>
            <pc:docMk/>
            <pc:sldMk cId="3971592047" sldId="266"/>
            <ac:spMk id="12" creationId="{AF2F604E-43BE-4DC3-B983-E071523364F8}"/>
          </ac:spMkLst>
        </pc:spChg>
        <pc:spChg chg="add del">
          <ac:chgData name="Andreas Landman" userId="983748d80591fbbf" providerId="LiveId" clId="{0404E915-A9DA-4C6F-B100-4A799FA4AD56}" dt="2021-01-10T15:16:31.547" v="84" actId="26606"/>
          <ac:spMkLst>
            <pc:docMk/>
            <pc:sldMk cId="3971592047" sldId="266"/>
            <ac:spMk id="14" creationId="{08C9B587-E65E-4B52-B37C-ABEBB6E87928}"/>
          </ac:spMkLst>
        </pc:spChg>
        <pc:spChg chg="add del">
          <ac:chgData name="Andreas Landman" userId="983748d80591fbbf" providerId="LiveId" clId="{0404E915-A9DA-4C6F-B100-4A799FA4AD56}" dt="2021-01-10T15:14:27.645" v="74" actId="26606"/>
          <ac:spMkLst>
            <pc:docMk/>
            <pc:sldMk cId="3971592047" sldId="266"/>
            <ac:spMk id="15" creationId="{CDA1A2E9-63FE-408D-A803-8E306ECAB4B3}"/>
          </ac:spMkLst>
        </pc:spChg>
        <pc:spChg chg="add del">
          <ac:chgData name="Andreas Landman" userId="983748d80591fbbf" providerId="LiveId" clId="{0404E915-A9DA-4C6F-B100-4A799FA4AD56}" dt="2021-01-10T15:14:27.645" v="74" actId="26606"/>
          <ac:spMkLst>
            <pc:docMk/>
            <pc:sldMk cId="3971592047" sldId="266"/>
            <ac:spMk id="16" creationId="{1A882A9F-F4E9-4E23-8F0B-20B5DF42EAA9}"/>
          </ac:spMkLst>
        </pc:spChg>
        <pc:spChg chg="add del">
          <ac:chgData name="Andreas Landman" userId="983748d80591fbbf" providerId="LiveId" clId="{0404E915-A9DA-4C6F-B100-4A799FA4AD56}" dt="2021-01-10T15:14:27.645" v="74" actId="26606"/>
          <ac:spMkLst>
            <pc:docMk/>
            <pc:sldMk cId="3971592047" sldId="266"/>
            <ac:spMk id="17" creationId="{FBE9F90C-C163-435B-9A68-D15C92D1CF2B}"/>
          </ac:spMkLst>
        </pc:spChg>
        <pc:spChg chg="add del">
          <ac:chgData name="Andreas Landman" userId="983748d80591fbbf" providerId="LiveId" clId="{0404E915-A9DA-4C6F-B100-4A799FA4AD56}" dt="2021-01-10T15:14:27.645" v="74" actId="26606"/>
          <ac:spMkLst>
            <pc:docMk/>
            <pc:sldMk cId="3971592047" sldId="266"/>
            <ac:spMk id="18" creationId="{42280AB2-77A5-4CB7-AF7D-1795CA8DC7BC}"/>
          </ac:spMkLst>
        </pc:spChg>
        <pc:spChg chg="add del">
          <ac:chgData name="Andreas Landman" userId="983748d80591fbbf" providerId="LiveId" clId="{0404E915-A9DA-4C6F-B100-4A799FA4AD56}" dt="2021-01-10T15:15:31.803" v="76" actId="26606"/>
          <ac:spMkLst>
            <pc:docMk/>
            <pc:sldMk cId="3971592047" sldId="266"/>
            <ac:spMk id="19" creationId="{2C1D3151-5F97-4860-B56C-C98BD62CC255}"/>
          </ac:spMkLst>
        </pc:spChg>
        <pc:spChg chg="add del">
          <ac:chgData name="Andreas Landman" userId="983748d80591fbbf" providerId="LiveId" clId="{0404E915-A9DA-4C6F-B100-4A799FA4AD56}" dt="2021-01-10T15:15:31.803" v="76" actId="26606"/>
          <ac:spMkLst>
            <pc:docMk/>
            <pc:sldMk cId="3971592047" sldId="266"/>
            <ac:spMk id="20" creationId="{3A397E3E-B90C-4D82-BAAA-36F7AC6A4565}"/>
          </ac:spMkLst>
        </pc:spChg>
        <pc:spChg chg="add del">
          <ac:chgData name="Andreas Landman" userId="983748d80591fbbf" providerId="LiveId" clId="{0404E915-A9DA-4C6F-B100-4A799FA4AD56}" dt="2021-01-10T15:15:31.803" v="76" actId="26606"/>
          <ac:spMkLst>
            <pc:docMk/>
            <pc:sldMk cId="3971592047" sldId="266"/>
            <ac:spMk id="21" creationId="{8DE96824-E506-4448-8704-5EC7BF7BC51B}"/>
          </ac:spMkLst>
        </pc:spChg>
        <pc:spChg chg="add del">
          <ac:chgData name="Andreas Landman" userId="983748d80591fbbf" providerId="LiveId" clId="{0404E915-A9DA-4C6F-B100-4A799FA4AD56}" dt="2021-01-10T15:15:31.803" v="76" actId="26606"/>
          <ac:spMkLst>
            <pc:docMk/>
            <pc:sldMk cId="3971592047" sldId="266"/>
            <ac:spMk id="22" creationId="{8CF5E676-CA04-4CED-9F1E-5026ED66E66D}"/>
          </ac:spMkLst>
        </pc:spChg>
        <pc:spChg chg="add del">
          <ac:chgData name="Andreas Landman" userId="983748d80591fbbf" providerId="LiveId" clId="{0404E915-A9DA-4C6F-B100-4A799FA4AD56}" dt="2021-01-10T15:15:31.803" v="76" actId="26606"/>
          <ac:spMkLst>
            <pc:docMk/>
            <pc:sldMk cId="3971592047" sldId="266"/>
            <ac:spMk id="23" creationId="{E16C8D8F-10E9-4498-ABDB-0F923F8B6837}"/>
          </ac:spMkLst>
        </pc:spChg>
        <pc:spChg chg="add del">
          <ac:chgData name="Andreas Landman" userId="983748d80591fbbf" providerId="LiveId" clId="{0404E915-A9DA-4C6F-B100-4A799FA4AD56}" dt="2021-01-10T15:15:31.803" v="76" actId="26606"/>
          <ac:spMkLst>
            <pc:docMk/>
            <pc:sldMk cId="3971592047" sldId="266"/>
            <ac:spMk id="24" creationId="{AFD1189F-9598-4281-8056-2845388D4D05}"/>
          </ac:spMkLst>
        </pc:spChg>
        <pc:spChg chg="add del">
          <ac:chgData name="Andreas Landman" userId="983748d80591fbbf" providerId="LiveId" clId="{0404E915-A9DA-4C6F-B100-4A799FA4AD56}" dt="2021-01-10T15:15:31.803" v="76" actId="26606"/>
          <ac:spMkLst>
            <pc:docMk/>
            <pc:sldMk cId="3971592047" sldId="266"/>
            <ac:spMk id="25" creationId="{4FB204DF-284E-45F6-A017-79A4DF57BCCB}"/>
          </ac:spMkLst>
        </pc:spChg>
        <pc:spChg chg="add del">
          <ac:chgData name="Andreas Landman" userId="983748d80591fbbf" providerId="LiveId" clId="{0404E915-A9DA-4C6F-B100-4A799FA4AD56}" dt="2021-01-10T15:15:31.803" v="76" actId="26606"/>
          <ac:spMkLst>
            <pc:docMk/>
            <pc:sldMk cId="3971592047" sldId="266"/>
            <ac:spMk id="26" creationId="{583E04E1-D74F-4ED6-972C-035F4FEC4B88}"/>
          </ac:spMkLst>
        </pc:spChg>
        <pc:spChg chg="add del">
          <ac:chgData name="Andreas Landman" userId="983748d80591fbbf" providerId="LiveId" clId="{0404E915-A9DA-4C6F-B100-4A799FA4AD56}" dt="2021-01-10T15:15:31.803" v="76" actId="26606"/>
          <ac:spMkLst>
            <pc:docMk/>
            <pc:sldMk cId="3971592047" sldId="266"/>
            <ac:spMk id="27" creationId="{5EC6B544-8C84-47A6-885D-A4F09EF5C0F7}"/>
          </ac:spMkLst>
        </pc:spChg>
        <pc:spChg chg="add del">
          <ac:chgData name="Andreas Landman" userId="983748d80591fbbf" providerId="LiveId" clId="{0404E915-A9DA-4C6F-B100-4A799FA4AD56}" dt="2021-01-10T15:15:31.803" v="76" actId="26606"/>
          <ac:spMkLst>
            <pc:docMk/>
            <pc:sldMk cId="3971592047" sldId="266"/>
            <ac:spMk id="28" creationId="{A2B5CBEA-F125-49B6-8335-227C325B112B}"/>
          </ac:spMkLst>
        </pc:spChg>
        <pc:spChg chg="add del">
          <ac:chgData name="Andreas Landman" userId="983748d80591fbbf" providerId="LiveId" clId="{0404E915-A9DA-4C6F-B100-4A799FA4AD56}" dt="2021-01-10T15:15:31.803" v="76" actId="26606"/>
          <ac:spMkLst>
            <pc:docMk/>
            <pc:sldMk cId="3971592047" sldId="266"/>
            <ac:spMk id="29" creationId="{1E5A83E3-8A11-4492-BB6E-F5F2240316FB}"/>
          </ac:spMkLst>
        </pc:spChg>
        <pc:spChg chg="add del">
          <ac:chgData name="Andreas Landman" userId="983748d80591fbbf" providerId="LiveId" clId="{0404E915-A9DA-4C6F-B100-4A799FA4AD56}" dt="2021-01-10T15:15:31.803" v="76" actId="26606"/>
          <ac:spMkLst>
            <pc:docMk/>
            <pc:sldMk cId="3971592047" sldId="266"/>
            <ac:spMk id="30" creationId="{E51A97D9-C694-4307-818B-0C5BBF413609}"/>
          </ac:spMkLst>
        </pc:spChg>
        <pc:spChg chg="add del">
          <ac:chgData name="Andreas Landman" userId="983748d80591fbbf" providerId="LiveId" clId="{0404E915-A9DA-4C6F-B100-4A799FA4AD56}" dt="2021-01-10T15:15:31.803" v="76" actId="26606"/>
          <ac:spMkLst>
            <pc:docMk/>
            <pc:sldMk cId="3971592047" sldId="266"/>
            <ac:spMk id="31" creationId="{32C95C5C-6FBD-47FF-9CA6-066193539A10}"/>
          </ac:spMkLst>
        </pc:spChg>
        <pc:spChg chg="add del">
          <ac:chgData name="Andreas Landman" userId="983748d80591fbbf" providerId="LiveId" clId="{0404E915-A9DA-4C6F-B100-4A799FA4AD56}" dt="2021-01-10T15:16:54.549" v="86" actId="26606"/>
          <ac:spMkLst>
            <pc:docMk/>
            <pc:sldMk cId="3971592047" sldId="266"/>
            <ac:spMk id="32" creationId="{CDA1A2E9-63FE-408D-A803-8E306ECAB4B3}"/>
          </ac:spMkLst>
        </pc:spChg>
        <pc:spChg chg="add del">
          <ac:chgData name="Andreas Landman" userId="983748d80591fbbf" providerId="LiveId" clId="{0404E915-A9DA-4C6F-B100-4A799FA4AD56}" dt="2021-01-10T15:15:31.803" v="76" actId="26606"/>
          <ac:spMkLst>
            <pc:docMk/>
            <pc:sldMk cId="3971592047" sldId="266"/>
            <ac:spMk id="33" creationId="{4D1A5E71-B6B6-486A-8CDC-C7ABD9B903F6}"/>
          </ac:spMkLst>
        </pc:spChg>
        <pc:spChg chg="add del">
          <ac:chgData name="Andreas Landman" userId="983748d80591fbbf" providerId="LiveId" clId="{0404E915-A9DA-4C6F-B100-4A799FA4AD56}" dt="2021-01-10T15:16:54.549" v="86" actId="26606"/>
          <ac:spMkLst>
            <pc:docMk/>
            <pc:sldMk cId="3971592047" sldId="266"/>
            <ac:spMk id="34" creationId="{FBE9F90C-C163-435B-9A68-D15C92D1CF2B}"/>
          </ac:spMkLst>
        </pc:spChg>
        <pc:spChg chg="add del">
          <ac:chgData name="Andreas Landman" userId="983748d80591fbbf" providerId="LiveId" clId="{0404E915-A9DA-4C6F-B100-4A799FA4AD56}" dt="2021-01-10T15:16:54.549" v="86" actId="26606"/>
          <ac:spMkLst>
            <pc:docMk/>
            <pc:sldMk cId="3971592047" sldId="266"/>
            <ac:spMk id="36" creationId="{1A882A9F-F4E9-4E23-8F0B-20B5DF42EAA9}"/>
          </ac:spMkLst>
        </pc:spChg>
        <pc:spChg chg="add del">
          <ac:chgData name="Andreas Landman" userId="983748d80591fbbf" providerId="LiveId" clId="{0404E915-A9DA-4C6F-B100-4A799FA4AD56}" dt="2021-01-10T15:16:57.716" v="88" actId="26606"/>
          <ac:spMkLst>
            <pc:docMk/>
            <pc:sldMk cId="3971592047" sldId="266"/>
            <ac:spMk id="38" creationId="{46F1F2C8-798B-4CCE-A851-94AFAF350BED}"/>
          </ac:spMkLst>
        </pc:spChg>
        <pc:spChg chg="add del">
          <ac:chgData name="Andreas Landman" userId="983748d80591fbbf" providerId="LiveId" clId="{0404E915-A9DA-4C6F-B100-4A799FA4AD56}" dt="2021-01-10T15:16:57.716" v="88" actId="26606"/>
          <ac:spMkLst>
            <pc:docMk/>
            <pc:sldMk cId="3971592047" sldId="266"/>
            <ac:spMk id="39" creationId="{755E9CD0-04B0-4A3C-B291-AD913379C713}"/>
          </ac:spMkLst>
        </pc:spChg>
        <pc:spChg chg="add del">
          <ac:chgData name="Andreas Landman" userId="983748d80591fbbf" providerId="LiveId" clId="{0404E915-A9DA-4C6F-B100-4A799FA4AD56}" dt="2021-01-10T15:16:57.716" v="88" actId="26606"/>
          <ac:spMkLst>
            <pc:docMk/>
            <pc:sldMk cId="3971592047" sldId="266"/>
            <ac:spMk id="40" creationId="{1DD8BF3B-6066-418C-8D1A-75C5E396FC04}"/>
          </ac:spMkLst>
        </pc:spChg>
        <pc:spChg chg="add del">
          <ac:chgData name="Andreas Landman" userId="983748d80591fbbf" providerId="LiveId" clId="{0404E915-A9DA-4C6F-B100-4A799FA4AD56}" dt="2021-01-10T15:16:57.716" v="88" actId="26606"/>
          <ac:spMkLst>
            <pc:docMk/>
            <pc:sldMk cId="3971592047" sldId="266"/>
            <ac:spMk id="41" creationId="{80BC66F9-7A74-4286-AD22-1174052CC22C}"/>
          </ac:spMkLst>
        </pc:spChg>
        <pc:spChg chg="add del">
          <ac:chgData name="Andreas Landman" userId="983748d80591fbbf" providerId="LiveId" clId="{0404E915-A9DA-4C6F-B100-4A799FA4AD56}" dt="2021-01-10T15:15:44.887" v="78" actId="26606"/>
          <ac:spMkLst>
            <pc:docMk/>
            <pc:sldMk cId="3971592047" sldId="266"/>
            <ac:spMk id="42" creationId="{E5EAE061-4AFE-4B3A-8FA1-FC5953E7E857}"/>
          </ac:spMkLst>
        </pc:spChg>
        <pc:spChg chg="add del">
          <ac:chgData name="Andreas Landman" userId="983748d80591fbbf" providerId="LiveId" clId="{0404E915-A9DA-4C6F-B100-4A799FA4AD56}" dt="2021-01-10T15:15:44.887" v="78" actId="26606"/>
          <ac:spMkLst>
            <pc:docMk/>
            <pc:sldMk cId="3971592047" sldId="266"/>
            <ac:spMk id="43" creationId="{BD0398FB-7D27-4C59-A68B-663AE7A37CC4}"/>
          </ac:spMkLst>
        </pc:spChg>
        <pc:spChg chg="add del">
          <ac:chgData name="Andreas Landman" userId="983748d80591fbbf" providerId="LiveId" clId="{0404E915-A9DA-4C6F-B100-4A799FA4AD56}" dt="2021-01-10T15:15:44.887" v="78" actId="26606"/>
          <ac:spMkLst>
            <pc:docMk/>
            <pc:sldMk cId="3971592047" sldId="266"/>
            <ac:spMk id="44" creationId="{9C682A1A-5B2D-4111-BBD6-620165633E5B}"/>
          </ac:spMkLst>
        </pc:spChg>
        <pc:spChg chg="add del">
          <ac:chgData name="Andreas Landman" userId="983748d80591fbbf" providerId="LiveId" clId="{0404E915-A9DA-4C6F-B100-4A799FA4AD56}" dt="2021-01-10T15:15:44.887" v="78" actId="26606"/>
          <ac:spMkLst>
            <pc:docMk/>
            <pc:sldMk cId="3971592047" sldId="266"/>
            <ac:spMk id="46" creationId="{EA804283-B929-4503-802F-4585376E2B42}"/>
          </ac:spMkLst>
        </pc:spChg>
        <pc:spChg chg="add del">
          <ac:chgData name="Andreas Landman" userId="983748d80591fbbf" providerId="LiveId" clId="{0404E915-A9DA-4C6F-B100-4A799FA4AD56}" dt="2021-01-10T15:15:44.887" v="78" actId="26606"/>
          <ac:spMkLst>
            <pc:docMk/>
            <pc:sldMk cId="3971592047" sldId="266"/>
            <ac:spMk id="47" creationId="{D6EE29F2-D77F-4BD0-A20B-334D316A1C9D}"/>
          </ac:spMkLst>
        </pc:spChg>
        <pc:spChg chg="add del">
          <ac:chgData name="Andreas Landman" userId="983748d80591fbbf" providerId="LiveId" clId="{0404E915-A9DA-4C6F-B100-4A799FA4AD56}" dt="2021-01-10T15:15:44.887" v="78" actId="26606"/>
          <ac:spMkLst>
            <pc:docMk/>
            <pc:sldMk cId="3971592047" sldId="266"/>
            <ac:spMk id="48" creationId="{A04F1504-431A-4D86-9091-AE7E4B33376B}"/>
          </ac:spMkLst>
        </pc:spChg>
        <pc:spChg chg="add del">
          <ac:chgData name="Andreas Landman" userId="983748d80591fbbf" providerId="LiveId" clId="{0404E915-A9DA-4C6F-B100-4A799FA4AD56}" dt="2021-01-10T15:15:44.887" v="78" actId="26606"/>
          <ac:spMkLst>
            <pc:docMk/>
            <pc:sldMk cId="3971592047" sldId="266"/>
            <ac:spMk id="49" creationId="{0DEE8134-8942-423C-9EAA-0110FCA1131B}"/>
          </ac:spMkLst>
        </pc:spChg>
        <pc:spChg chg="add del">
          <ac:chgData name="Andreas Landman" userId="983748d80591fbbf" providerId="LiveId" clId="{0404E915-A9DA-4C6F-B100-4A799FA4AD56}" dt="2021-01-10T15:15:44.887" v="78" actId="26606"/>
          <ac:spMkLst>
            <pc:docMk/>
            <pc:sldMk cId="3971592047" sldId="266"/>
            <ac:spMk id="50" creationId="{C36A08F5-3B56-47C5-A371-9187BE56E1E5}"/>
          </ac:spMkLst>
        </pc:spChg>
        <pc:spChg chg="add del">
          <ac:chgData name="Andreas Landman" userId="983748d80591fbbf" providerId="LiveId" clId="{0404E915-A9DA-4C6F-B100-4A799FA4AD56}" dt="2021-01-10T15:16:57.716" v="88" actId="26606"/>
          <ac:spMkLst>
            <pc:docMk/>
            <pc:sldMk cId="3971592047" sldId="266"/>
            <ac:spMk id="51" creationId="{D8142CC3-2B5C-48E6-9DF0-6C8ACBAF23EF}"/>
          </ac:spMkLst>
        </pc:spChg>
        <pc:spChg chg="add del">
          <ac:chgData name="Andreas Landman" userId="983748d80591fbbf" providerId="LiveId" clId="{0404E915-A9DA-4C6F-B100-4A799FA4AD56}" dt="2021-01-10T15:16:07.712" v="82" actId="26606"/>
          <ac:spMkLst>
            <pc:docMk/>
            <pc:sldMk cId="3971592047" sldId="266"/>
            <ac:spMk id="52" creationId="{59EF30C2-29AC-4A0D-BC0A-A679CF113EDD}"/>
          </ac:spMkLst>
        </pc:spChg>
        <pc:spChg chg="add del">
          <ac:chgData name="Andreas Landman" userId="983748d80591fbbf" providerId="LiveId" clId="{0404E915-A9DA-4C6F-B100-4A799FA4AD56}" dt="2021-01-10T15:16:07.712" v="82" actId="26606"/>
          <ac:spMkLst>
            <pc:docMk/>
            <pc:sldMk cId="3971592047" sldId="266"/>
            <ac:spMk id="53" creationId="{9C682A1A-5B2D-4111-BBD6-620165633E5B}"/>
          </ac:spMkLst>
        </pc:spChg>
        <pc:spChg chg="add del">
          <ac:chgData name="Andreas Landman" userId="983748d80591fbbf" providerId="LiveId" clId="{0404E915-A9DA-4C6F-B100-4A799FA4AD56}" dt="2021-01-10T15:16:07.712" v="82" actId="26606"/>
          <ac:spMkLst>
            <pc:docMk/>
            <pc:sldMk cId="3971592047" sldId="266"/>
            <ac:spMk id="55" creationId="{A04F1504-431A-4D86-9091-AE7E4B33376B}"/>
          </ac:spMkLst>
        </pc:spChg>
        <pc:spChg chg="add del">
          <ac:chgData name="Andreas Landman" userId="983748d80591fbbf" providerId="LiveId" clId="{0404E915-A9DA-4C6F-B100-4A799FA4AD56}" dt="2021-01-10T15:16:07.712" v="82" actId="26606"/>
          <ac:spMkLst>
            <pc:docMk/>
            <pc:sldMk cId="3971592047" sldId="266"/>
            <ac:spMk id="56" creationId="{EA804283-B929-4503-802F-4585376E2B42}"/>
          </ac:spMkLst>
        </pc:spChg>
        <pc:spChg chg="add del">
          <ac:chgData name="Andreas Landman" userId="983748d80591fbbf" providerId="LiveId" clId="{0404E915-A9DA-4C6F-B100-4A799FA4AD56}" dt="2021-01-10T15:16:07.712" v="82" actId="26606"/>
          <ac:spMkLst>
            <pc:docMk/>
            <pc:sldMk cId="3971592047" sldId="266"/>
            <ac:spMk id="57" creationId="{AD3811F5-514E-49A4-B382-673ED228A4CC}"/>
          </ac:spMkLst>
        </pc:spChg>
        <pc:spChg chg="add del">
          <ac:chgData name="Andreas Landman" userId="983748d80591fbbf" providerId="LiveId" clId="{0404E915-A9DA-4C6F-B100-4A799FA4AD56}" dt="2021-01-10T15:16:07.712" v="82" actId="26606"/>
          <ac:spMkLst>
            <pc:docMk/>
            <pc:sldMk cId="3971592047" sldId="266"/>
            <ac:spMk id="58" creationId="{067AD921-1CEE-4C1B-9AA3-C66D908DDD14}"/>
          </ac:spMkLst>
        </pc:spChg>
        <pc:spChg chg="add del">
          <ac:chgData name="Andreas Landman" userId="983748d80591fbbf" providerId="LiveId" clId="{0404E915-A9DA-4C6F-B100-4A799FA4AD56}" dt="2021-01-10T15:16:07.712" v="82" actId="26606"/>
          <ac:spMkLst>
            <pc:docMk/>
            <pc:sldMk cId="3971592047" sldId="266"/>
            <ac:spMk id="59" creationId="{C36A08F5-3B56-47C5-A371-9187BE56E1E5}"/>
          </ac:spMkLst>
        </pc:spChg>
        <pc:spChg chg="add del">
          <ac:chgData name="Andreas Landman" userId="983748d80591fbbf" providerId="LiveId" clId="{0404E915-A9DA-4C6F-B100-4A799FA4AD56}" dt="2021-01-10T15:16:57.716" v="88" actId="26606"/>
          <ac:spMkLst>
            <pc:docMk/>
            <pc:sldMk cId="3971592047" sldId="266"/>
            <ac:spMk id="61" creationId="{46A89C79-8EF3-4AF9-B3D9-59A883F41C83}"/>
          </ac:spMkLst>
        </pc:spChg>
        <pc:spChg chg="add del">
          <ac:chgData name="Andreas Landman" userId="983748d80591fbbf" providerId="LiveId" clId="{0404E915-A9DA-4C6F-B100-4A799FA4AD56}" dt="2021-01-10T15:16:57.716" v="88" actId="26606"/>
          <ac:spMkLst>
            <pc:docMk/>
            <pc:sldMk cId="3971592047" sldId="266"/>
            <ac:spMk id="62" creationId="{EFE5CE34-4543-42E5-B82C-1F3D12422CDD}"/>
          </ac:spMkLst>
        </pc:spChg>
        <pc:spChg chg="add del">
          <ac:chgData name="Andreas Landman" userId="983748d80591fbbf" providerId="LiveId" clId="{0404E915-A9DA-4C6F-B100-4A799FA4AD56}" dt="2021-01-10T15:16:57.716" v="88" actId="26606"/>
          <ac:spMkLst>
            <pc:docMk/>
            <pc:sldMk cId="3971592047" sldId="266"/>
            <ac:spMk id="63" creationId="{72AF41FE-63D7-4695-81D2-66D2510E4486}"/>
          </ac:spMkLst>
        </pc:spChg>
        <pc:spChg chg="add del">
          <ac:chgData name="Andreas Landman" userId="983748d80591fbbf" providerId="LiveId" clId="{0404E915-A9DA-4C6F-B100-4A799FA4AD56}" dt="2021-01-10T15:17:03.091" v="90" actId="26606"/>
          <ac:spMkLst>
            <pc:docMk/>
            <pc:sldMk cId="3971592047" sldId="266"/>
            <ac:spMk id="65" creationId="{3001AFEA-2442-4A9F-BA37-8C469F306654}"/>
          </ac:spMkLst>
        </pc:spChg>
        <pc:spChg chg="add del">
          <ac:chgData name="Andreas Landman" userId="983748d80591fbbf" providerId="LiveId" clId="{0404E915-A9DA-4C6F-B100-4A799FA4AD56}" dt="2021-01-10T15:17:03.091" v="90" actId="26606"/>
          <ac:spMkLst>
            <pc:docMk/>
            <pc:sldMk cId="3971592047" sldId="266"/>
            <ac:spMk id="66" creationId="{755E9CD0-04B0-4A3C-B291-AD913379C713}"/>
          </ac:spMkLst>
        </pc:spChg>
        <pc:spChg chg="add del">
          <ac:chgData name="Andreas Landman" userId="983748d80591fbbf" providerId="LiveId" clId="{0404E915-A9DA-4C6F-B100-4A799FA4AD56}" dt="2021-01-10T15:17:03.091" v="90" actId="26606"/>
          <ac:spMkLst>
            <pc:docMk/>
            <pc:sldMk cId="3971592047" sldId="266"/>
            <ac:spMk id="67" creationId="{1DD8BF3B-6066-418C-8D1A-75C5E396FC04}"/>
          </ac:spMkLst>
        </pc:spChg>
        <pc:spChg chg="add del">
          <ac:chgData name="Andreas Landman" userId="983748d80591fbbf" providerId="LiveId" clId="{0404E915-A9DA-4C6F-B100-4A799FA4AD56}" dt="2021-01-10T15:17:03.091" v="90" actId="26606"/>
          <ac:spMkLst>
            <pc:docMk/>
            <pc:sldMk cId="3971592047" sldId="266"/>
            <ac:spMk id="68" creationId="{80BC66F9-7A74-4286-AD22-1174052CC22C}"/>
          </ac:spMkLst>
        </pc:spChg>
        <pc:spChg chg="add del">
          <ac:chgData name="Andreas Landman" userId="983748d80591fbbf" providerId="LiveId" clId="{0404E915-A9DA-4C6F-B100-4A799FA4AD56}" dt="2021-01-10T15:17:03.091" v="90" actId="26606"/>
          <ac:spMkLst>
            <pc:docMk/>
            <pc:sldMk cId="3971592047" sldId="266"/>
            <ac:spMk id="69" creationId="{D8142CC3-2B5C-48E6-9DF0-6C8ACBAF23EF}"/>
          </ac:spMkLst>
        </pc:spChg>
        <pc:spChg chg="add del">
          <ac:chgData name="Andreas Landman" userId="983748d80591fbbf" providerId="LiveId" clId="{0404E915-A9DA-4C6F-B100-4A799FA4AD56}" dt="2021-01-10T15:17:03.091" v="90" actId="26606"/>
          <ac:spMkLst>
            <pc:docMk/>
            <pc:sldMk cId="3971592047" sldId="266"/>
            <ac:spMk id="71" creationId="{46A89C79-8EF3-4AF9-B3D9-59A883F41C83}"/>
          </ac:spMkLst>
        </pc:spChg>
        <pc:spChg chg="add del">
          <ac:chgData name="Andreas Landman" userId="983748d80591fbbf" providerId="LiveId" clId="{0404E915-A9DA-4C6F-B100-4A799FA4AD56}" dt="2021-01-10T15:17:03.091" v="90" actId="26606"/>
          <ac:spMkLst>
            <pc:docMk/>
            <pc:sldMk cId="3971592047" sldId="266"/>
            <ac:spMk id="72" creationId="{EFE5CE34-4543-42E5-B82C-1F3D12422CDD}"/>
          </ac:spMkLst>
        </pc:spChg>
        <pc:spChg chg="add del">
          <ac:chgData name="Andreas Landman" userId="983748d80591fbbf" providerId="LiveId" clId="{0404E915-A9DA-4C6F-B100-4A799FA4AD56}" dt="2021-01-10T15:17:03.091" v="90" actId="26606"/>
          <ac:spMkLst>
            <pc:docMk/>
            <pc:sldMk cId="3971592047" sldId="266"/>
            <ac:spMk id="73" creationId="{72AF41FE-63D7-4695-81D2-66D2510E4486}"/>
          </ac:spMkLst>
        </pc:spChg>
        <pc:spChg chg="add del">
          <ac:chgData name="Andreas Landman" userId="983748d80591fbbf" providerId="LiveId" clId="{0404E915-A9DA-4C6F-B100-4A799FA4AD56}" dt="2021-01-10T15:17:21.689" v="92" actId="26606"/>
          <ac:spMkLst>
            <pc:docMk/>
            <pc:sldMk cId="3971592047" sldId="266"/>
            <ac:spMk id="75" creationId="{4E1BEB12-92AF-4445-98AD-4C7756E7C93B}"/>
          </ac:spMkLst>
        </pc:spChg>
        <pc:spChg chg="add del">
          <ac:chgData name="Andreas Landman" userId="983748d80591fbbf" providerId="LiveId" clId="{0404E915-A9DA-4C6F-B100-4A799FA4AD56}" dt="2021-01-10T15:17:21.689" v="92" actId="26606"/>
          <ac:spMkLst>
            <pc:docMk/>
            <pc:sldMk cId="3971592047" sldId="266"/>
            <ac:spMk id="76" creationId="{D0522C2C-7B5C-48A7-A969-03941E5D2E76}"/>
          </ac:spMkLst>
        </pc:spChg>
        <pc:spChg chg="add del">
          <ac:chgData name="Andreas Landman" userId="983748d80591fbbf" providerId="LiveId" clId="{0404E915-A9DA-4C6F-B100-4A799FA4AD56}" dt="2021-01-10T15:17:21.689" v="92" actId="26606"/>
          <ac:spMkLst>
            <pc:docMk/>
            <pc:sldMk cId="3971592047" sldId="266"/>
            <ac:spMk id="77" creationId="{9C682A1A-5B2D-4111-BBD6-620165633E5B}"/>
          </ac:spMkLst>
        </pc:spChg>
        <pc:spChg chg="add del">
          <ac:chgData name="Andreas Landman" userId="983748d80591fbbf" providerId="LiveId" clId="{0404E915-A9DA-4C6F-B100-4A799FA4AD56}" dt="2021-01-10T15:17:21.689" v="92" actId="26606"/>
          <ac:spMkLst>
            <pc:docMk/>
            <pc:sldMk cId="3971592047" sldId="266"/>
            <ac:spMk id="78" creationId="{D6EE29F2-D77F-4BD0-A20B-334D316A1C9D}"/>
          </ac:spMkLst>
        </pc:spChg>
        <pc:spChg chg="add del">
          <ac:chgData name="Andreas Landman" userId="983748d80591fbbf" providerId="LiveId" clId="{0404E915-A9DA-4C6F-B100-4A799FA4AD56}" dt="2021-01-10T15:17:21.689" v="92" actId="26606"/>
          <ac:spMkLst>
            <pc:docMk/>
            <pc:sldMk cId="3971592047" sldId="266"/>
            <ac:spMk id="79" creationId="{22D09ED2-868F-42C6-866E-F92E0CEF314F}"/>
          </ac:spMkLst>
        </pc:spChg>
        <pc:spChg chg="add">
          <ac:chgData name="Andreas Landman" userId="983748d80591fbbf" providerId="LiveId" clId="{0404E915-A9DA-4C6F-B100-4A799FA4AD56}" dt="2021-01-10T15:17:21.717" v="93" actId="26606"/>
          <ac:spMkLst>
            <pc:docMk/>
            <pc:sldMk cId="3971592047" sldId="266"/>
            <ac:spMk id="81" creationId="{E5EAE061-4AFE-4B3A-8FA1-FC5953E7E857}"/>
          </ac:spMkLst>
        </pc:spChg>
        <pc:spChg chg="add">
          <ac:chgData name="Andreas Landman" userId="983748d80591fbbf" providerId="LiveId" clId="{0404E915-A9DA-4C6F-B100-4A799FA4AD56}" dt="2021-01-10T15:17:21.717" v="93" actId="26606"/>
          <ac:spMkLst>
            <pc:docMk/>
            <pc:sldMk cId="3971592047" sldId="266"/>
            <ac:spMk id="82" creationId="{BD0398FB-7D27-4C59-A68B-663AE7A37CC4}"/>
          </ac:spMkLst>
        </pc:spChg>
        <pc:spChg chg="add">
          <ac:chgData name="Andreas Landman" userId="983748d80591fbbf" providerId="LiveId" clId="{0404E915-A9DA-4C6F-B100-4A799FA4AD56}" dt="2021-01-10T15:17:21.717" v="93" actId="26606"/>
          <ac:spMkLst>
            <pc:docMk/>
            <pc:sldMk cId="3971592047" sldId="266"/>
            <ac:spMk id="83" creationId="{9C682A1A-5B2D-4111-BBD6-620165633E5B}"/>
          </ac:spMkLst>
        </pc:spChg>
        <pc:spChg chg="add">
          <ac:chgData name="Andreas Landman" userId="983748d80591fbbf" providerId="LiveId" clId="{0404E915-A9DA-4C6F-B100-4A799FA4AD56}" dt="2021-01-10T15:17:21.717" v="93" actId="26606"/>
          <ac:spMkLst>
            <pc:docMk/>
            <pc:sldMk cId="3971592047" sldId="266"/>
            <ac:spMk id="85" creationId="{EA804283-B929-4503-802F-4585376E2B42}"/>
          </ac:spMkLst>
        </pc:spChg>
        <pc:spChg chg="add">
          <ac:chgData name="Andreas Landman" userId="983748d80591fbbf" providerId="LiveId" clId="{0404E915-A9DA-4C6F-B100-4A799FA4AD56}" dt="2021-01-10T15:17:21.717" v="93" actId="26606"/>
          <ac:spMkLst>
            <pc:docMk/>
            <pc:sldMk cId="3971592047" sldId="266"/>
            <ac:spMk id="86" creationId="{D6EE29F2-D77F-4BD0-A20B-334D316A1C9D}"/>
          </ac:spMkLst>
        </pc:spChg>
        <pc:spChg chg="add">
          <ac:chgData name="Andreas Landman" userId="983748d80591fbbf" providerId="LiveId" clId="{0404E915-A9DA-4C6F-B100-4A799FA4AD56}" dt="2021-01-10T15:17:21.717" v="93" actId="26606"/>
          <ac:spMkLst>
            <pc:docMk/>
            <pc:sldMk cId="3971592047" sldId="266"/>
            <ac:spMk id="87" creationId="{A04F1504-431A-4D86-9091-AE7E4B33376B}"/>
          </ac:spMkLst>
        </pc:spChg>
        <pc:spChg chg="add">
          <ac:chgData name="Andreas Landman" userId="983748d80591fbbf" providerId="LiveId" clId="{0404E915-A9DA-4C6F-B100-4A799FA4AD56}" dt="2021-01-10T15:17:21.717" v="93" actId="26606"/>
          <ac:spMkLst>
            <pc:docMk/>
            <pc:sldMk cId="3971592047" sldId="266"/>
            <ac:spMk id="88" creationId="{0DEE8134-8942-423C-9EAA-0110FCA1131B}"/>
          </ac:spMkLst>
        </pc:spChg>
        <pc:spChg chg="add">
          <ac:chgData name="Andreas Landman" userId="983748d80591fbbf" providerId="LiveId" clId="{0404E915-A9DA-4C6F-B100-4A799FA4AD56}" dt="2021-01-10T15:17:21.717" v="93" actId="26606"/>
          <ac:spMkLst>
            <pc:docMk/>
            <pc:sldMk cId="3971592047" sldId="266"/>
            <ac:spMk id="89" creationId="{C36A08F5-3B56-47C5-A371-9187BE56E1E5}"/>
          </ac:spMkLst>
        </pc:spChg>
        <pc:grpChg chg="add del">
          <ac:chgData name="Andreas Landman" userId="983748d80591fbbf" providerId="LiveId" clId="{0404E915-A9DA-4C6F-B100-4A799FA4AD56}" dt="2021-01-10T15:15:31.803" v="76" actId="26606"/>
          <ac:grpSpMkLst>
            <pc:docMk/>
            <pc:sldMk cId="3971592047" sldId="266"/>
            <ac:grpSpMk id="35" creationId="{FB9739EB-7F66-433D-841F-AB3CD18700B7}"/>
          </ac:grpSpMkLst>
        </pc:grpChg>
        <pc:picChg chg="add del">
          <ac:chgData name="Andreas Landman" userId="983748d80591fbbf" providerId="LiveId" clId="{0404E915-A9DA-4C6F-B100-4A799FA4AD56}" dt="2021-01-10T15:16:31.547" v="84" actId="26606"/>
          <ac:picMkLst>
            <pc:docMk/>
            <pc:sldMk cId="3971592047" sldId="266"/>
            <ac:picMk id="4" creationId="{96D00E83-15DD-4052-AE24-511F1A59896B}"/>
          </ac:picMkLst>
        </pc:picChg>
        <pc:picChg chg="add del">
          <ac:chgData name="Andreas Landman" userId="983748d80591fbbf" providerId="LiveId" clId="{0404E915-A9DA-4C6F-B100-4A799FA4AD56}" dt="2021-01-10T15:16:54.549" v="86" actId="26606"/>
          <ac:picMkLst>
            <pc:docMk/>
            <pc:sldMk cId="3971592047" sldId="266"/>
            <ac:picMk id="6" creationId="{3BD354BF-EF83-4A1D-B96E-A8F3491D852B}"/>
          </ac:picMkLst>
        </pc:picChg>
        <pc:cxnChg chg="add del">
          <ac:chgData name="Andreas Landman" userId="983748d80591fbbf" providerId="LiveId" clId="{0404E915-A9DA-4C6F-B100-4A799FA4AD56}" dt="2021-01-10T15:14:25.435" v="72" actId="26606"/>
          <ac:cxnSpMkLst>
            <pc:docMk/>
            <pc:sldMk cId="3971592047" sldId="266"/>
            <ac:cxnSpMk id="11" creationId="{E6D6B450-4278-45B8-88C7-C061710E3C7E}"/>
          </ac:cxnSpMkLst>
        </pc:cxnChg>
        <pc:cxnChg chg="add del">
          <ac:chgData name="Andreas Landman" userId="983748d80591fbbf" providerId="LiveId" clId="{0404E915-A9DA-4C6F-B100-4A799FA4AD56}" dt="2021-01-10T15:14:25.435" v="72" actId="26606"/>
          <ac:cxnSpMkLst>
            <pc:docMk/>
            <pc:sldMk cId="3971592047" sldId="266"/>
            <ac:cxnSpMk id="13" creationId="{74234A4C-A256-4139-A5F4-27078F0D6796}"/>
          </ac:cxnSpMkLst>
        </pc:cxnChg>
        <pc:cxnChg chg="add del">
          <ac:chgData name="Andreas Landman" userId="983748d80591fbbf" providerId="LiveId" clId="{0404E915-A9DA-4C6F-B100-4A799FA4AD56}" dt="2021-01-10T15:15:44.887" v="78" actId="26606"/>
          <ac:cxnSpMkLst>
            <pc:docMk/>
            <pc:sldMk cId="3971592047" sldId="266"/>
            <ac:cxnSpMk id="45" creationId="{266A0658-1CC4-4B0D-AAB7-A702286AFB03}"/>
          </ac:cxnSpMkLst>
        </pc:cxnChg>
        <pc:cxnChg chg="add del">
          <ac:chgData name="Andreas Landman" userId="983748d80591fbbf" providerId="LiveId" clId="{0404E915-A9DA-4C6F-B100-4A799FA4AD56}" dt="2021-01-10T15:16:07.712" v="82" actId="26606"/>
          <ac:cxnSpMkLst>
            <pc:docMk/>
            <pc:sldMk cId="3971592047" sldId="266"/>
            <ac:cxnSpMk id="54" creationId="{266A0658-1CC4-4B0D-AAB7-A702286AFB03}"/>
          </ac:cxnSpMkLst>
        </pc:cxnChg>
        <pc:cxnChg chg="add del">
          <ac:chgData name="Andreas Landman" userId="983748d80591fbbf" providerId="LiveId" clId="{0404E915-A9DA-4C6F-B100-4A799FA4AD56}" dt="2021-01-10T15:16:57.716" v="88" actId="26606"/>
          <ac:cxnSpMkLst>
            <pc:docMk/>
            <pc:sldMk cId="3971592047" sldId="266"/>
            <ac:cxnSpMk id="60" creationId="{7B2D303B-3DD0-4319-9EAD-361847FEC71D}"/>
          </ac:cxnSpMkLst>
        </pc:cxnChg>
        <pc:cxnChg chg="add del">
          <ac:chgData name="Andreas Landman" userId="983748d80591fbbf" providerId="LiveId" clId="{0404E915-A9DA-4C6F-B100-4A799FA4AD56}" dt="2021-01-10T15:17:03.091" v="90" actId="26606"/>
          <ac:cxnSpMkLst>
            <pc:docMk/>
            <pc:sldMk cId="3971592047" sldId="266"/>
            <ac:cxnSpMk id="70" creationId="{7B2D303B-3DD0-4319-9EAD-361847FEC71D}"/>
          </ac:cxnSpMkLst>
        </pc:cxnChg>
        <pc:cxnChg chg="add">
          <ac:chgData name="Andreas Landman" userId="983748d80591fbbf" providerId="LiveId" clId="{0404E915-A9DA-4C6F-B100-4A799FA4AD56}" dt="2021-01-10T15:17:21.717" v="93" actId="26606"/>
          <ac:cxnSpMkLst>
            <pc:docMk/>
            <pc:sldMk cId="3971592047" sldId="266"/>
            <ac:cxnSpMk id="84" creationId="{266A0658-1CC4-4B0D-AAB7-A702286AFB03}"/>
          </ac:cxnSpMkLst>
        </pc:cxnChg>
      </pc:sldChg>
      <pc:sldChg chg="addSp modSp mod setBg">
        <pc:chgData name="Andreas Landman" userId="983748d80591fbbf" providerId="LiveId" clId="{0404E915-A9DA-4C6F-B100-4A799FA4AD56}" dt="2021-01-10T15:12:58.634" v="69" actId="26606"/>
        <pc:sldMkLst>
          <pc:docMk/>
          <pc:sldMk cId="910875096" sldId="267"/>
        </pc:sldMkLst>
        <pc:spChg chg="mod">
          <ac:chgData name="Andreas Landman" userId="983748d80591fbbf" providerId="LiveId" clId="{0404E915-A9DA-4C6F-B100-4A799FA4AD56}" dt="2021-01-10T15:12:58.634" v="69" actId="26606"/>
          <ac:spMkLst>
            <pc:docMk/>
            <pc:sldMk cId="910875096" sldId="267"/>
            <ac:spMk id="2" creationId="{5EC2296B-07BC-4340-8999-A4DB5EE42E1A}"/>
          </ac:spMkLst>
        </pc:spChg>
        <pc:spChg chg="add">
          <ac:chgData name="Andreas Landman" userId="983748d80591fbbf" providerId="LiveId" clId="{0404E915-A9DA-4C6F-B100-4A799FA4AD56}" dt="2021-01-10T15:12:58.634" v="69" actId="26606"/>
          <ac:spMkLst>
            <pc:docMk/>
            <pc:sldMk cId="910875096" sldId="267"/>
            <ac:spMk id="7" creationId="{D278ADA9-6383-4BDD-80D2-8899A402687B}"/>
          </ac:spMkLst>
        </pc:spChg>
        <pc:spChg chg="add">
          <ac:chgData name="Andreas Landman" userId="983748d80591fbbf" providerId="LiveId" clId="{0404E915-A9DA-4C6F-B100-4A799FA4AD56}" dt="2021-01-10T15:12:58.634" v="69" actId="26606"/>
          <ac:spMkLst>
            <pc:docMk/>
            <pc:sldMk cId="910875096" sldId="267"/>
            <ac:spMk id="9" creationId="{484B7147-B0F6-40ED-B5A2-FF72BC8198B6}"/>
          </ac:spMkLst>
        </pc:spChg>
        <pc:spChg chg="add">
          <ac:chgData name="Andreas Landman" userId="983748d80591fbbf" providerId="LiveId" clId="{0404E915-A9DA-4C6F-B100-4A799FA4AD56}" dt="2021-01-10T15:12:58.634" v="69" actId="26606"/>
          <ac:spMkLst>
            <pc:docMk/>
            <pc:sldMk cId="910875096" sldId="267"/>
            <ac:spMk id="11" creationId="{B36D2DE0-0628-4A9A-A59D-7BA8B5EB3022}"/>
          </ac:spMkLst>
        </pc:spChg>
        <pc:spChg chg="add">
          <ac:chgData name="Andreas Landman" userId="983748d80591fbbf" providerId="LiveId" clId="{0404E915-A9DA-4C6F-B100-4A799FA4AD56}" dt="2021-01-10T15:12:58.634" v="69" actId="26606"/>
          <ac:spMkLst>
            <pc:docMk/>
            <pc:sldMk cId="910875096" sldId="267"/>
            <ac:spMk id="13" creationId="{48E405C9-94BE-41DA-928C-DEC9A8550E9F}"/>
          </ac:spMkLst>
        </pc:spChg>
        <pc:spChg chg="add">
          <ac:chgData name="Andreas Landman" userId="983748d80591fbbf" providerId="LiveId" clId="{0404E915-A9DA-4C6F-B100-4A799FA4AD56}" dt="2021-01-10T15:12:58.634" v="69" actId="26606"/>
          <ac:spMkLst>
            <pc:docMk/>
            <pc:sldMk cId="910875096" sldId="267"/>
            <ac:spMk id="15" creationId="{D2091A72-D5BB-42AC-8FD3-F7747D90861E}"/>
          </ac:spMkLst>
        </pc:spChg>
        <pc:spChg chg="add">
          <ac:chgData name="Andreas Landman" userId="983748d80591fbbf" providerId="LiveId" clId="{0404E915-A9DA-4C6F-B100-4A799FA4AD56}" dt="2021-01-10T15:12:58.634" v="69" actId="26606"/>
          <ac:spMkLst>
            <pc:docMk/>
            <pc:sldMk cId="910875096" sldId="267"/>
            <ac:spMk id="17" creationId="{6ED12BFC-A737-46AF-8411-481112D54B0C}"/>
          </ac:spMkLst>
        </pc:spChg>
      </pc:sldChg>
      <pc:sldChg chg="addSp delSp modSp mod setBg modNotesTx">
        <pc:chgData name="Andreas Landman" userId="983748d80591fbbf" providerId="LiveId" clId="{0404E915-A9DA-4C6F-B100-4A799FA4AD56}" dt="2021-01-10T16:37:05.865" v="577"/>
        <pc:sldMkLst>
          <pc:docMk/>
          <pc:sldMk cId="2457490616" sldId="268"/>
        </pc:sldMkLst>
        <pc:spChg chg="del">
          <ac:chgData name="Andreas Landman" userId="983748d80591fbbf" providerId="LiveId" clId="{0404E915-A9DA-4C6F-B100-4A799FA4AD56}" dt="2021-01-10T15:42:46.206" v="335" actId="478"/>
          <ac:spMkLst>
            <pc:docMk/>
            <pc:sldMk cId="2457490616" sldId="268"/>
            <ac:spMk id="2" creationId="{C1B227C3-F7B8-4605-9D30-FAED22BA6606}"/>
          </ac:spMkLst>
        </pc:spChg>
        <pc:spChg chg="add del mod">
          <ac:chgData name="Andreas Landman" userId="983748d80591fbbf" providerId="LiveId" clId="{0404E915-A9DA-4C6F-B100-4A799FA4AD56}" dt="2021-01-10T15:42:50.926" v="336" actId="478"/>
          <ac:spMkLst>
            <pc:docMk/>
            <pc:sldMk cId="2457490616" sldId="268"/>
            <ac:spMk id="5" creationId="{FF180938-334E-4D9C-9C72-F1EFC1E875C3}"/>
          </ac:spMkLst>
        </pc:spChg>
        <pc:spChg chg="add del">
          <ac:chgData name="Andreas Landman" userId="983748d80591fbbf" providerId="LiveId" clId="{0404E915-A9DA-4C6F-B100-4A799FA4AD56}" dt="2021-01-10T15:43:38.017" v="338" actId="26606"/>
          <ac:spMkLst>
            <pc:docMk/>
            <pc:sldMk cId="2457490616" sldId="268"/>
            <ac:spMk id="8" creationId="{AE2B703B-46F9-481A-A605-82E2A828C4FA}"/>
          </ac:spMkLst>
        </pc:spChg>
        <pc:spChg chg="add del">
          <ac:chgData name="Andreas Landman" userId="983748d80591fbbf" providerId="LiveId" clId="{0404E915-A9DA-4C6F-B100-4A799FA4AD56}" dt="2021-01-10T15:43:48.691" v="340" actId="26606"/>
          <ac:spMkLst>
            <pc:docMk/>
            <pc:sldMk cId="2457490616" sldId="268"/>
            <ac:spMk id="9" creationId="{C5E6CFF1-2F42-4E10-9A97-F116F46F53FE}"/>
          </ac:spMkLst>
        </pc:spChg>
        <pc:spChg chg="add del">
          <ac:chgData name="Andreas Landman" userId="983748d80591fbbf" providerId="LiveId" clId="{0404E915-A9DA-4C6F-B100-4A799FA4AD56}" dt="2021-01-10T15:43:38.017" v="338" actId="26606"/>
          <ac:spMkLst>
            <pc:docMk/>
            <pc:sldMk cId="2457490616" sldId="268"/>
            <ac:spMk id="10" creationId="{F13BE4D7-0C3D-4906-B230-A1C5B4665CCF}"/>
          </ac:spMkLst>
        </pc:spChg>
        <pc:spChg chg="add del">
          <ac:chgData name="Andreas Landman" userId="983748d80591fbbf" providerId="LiveId" clId="{0404E915-A9DA-4C6F-B100-4A799FA4AD56}" dt="2021-01-10T15:44:18.976" v="344" actId="26606"/>
          <ac:spMkLst>
            <pc:docMk/>
            <pc:sldMk cId="2457490616" sldId="268"/>
            <ac:spMk id="13" creationId="{BB48116A-278A-4CC5-89D3-9DE8E8FF1245}"/>
          </ac:spMkLst>
        </pc:spChg>
        <pc:spChg chg="add del">
          <ac:chgData name="Andreas Landman" userId="983748d80591fbbf" providerId="LiveId" clId="{0404E915-A9DA-4C6F-B100-4A799FA4AD56}" dt="2021-01-10T15:44:02.122" v="342" actId="26606"/>
          <ac:spMkLst>
            <pc:docMk/>
            <pc:sldMk cId="2457490616" sldId="268"/>
            <ac:spMk id="15" creationId="{86C7B4A1-154A-4DF0-AC46-F88D75A2E0FD}"/>
          </ac:spMkLst>
        </pc:spChg>
        <pc:spChg chg="add del">
          <ac:chgData name="Andreas Landman" userId="983748d80591fbbf" providerId="LiveId" clId="{0404E915-A9DA-4C6F-B100-4A799FA4AD56}" dt="2021-01-10T15:44:18.976" v="344" actId="26606"/>
          <ac:spMkLst>
            <pc:docMk/>
            <pc:sldMk cId="2457490616" sldId="268"/>
            <ac:spMk id="17" creationId="{DB304A14-32D0-4873-B914-423ED7B8DAFD}"/>
          </ac:spMkLst>
        </pc:spChg>
        <pc:spChg chg="add del">
          <ac:chgData name="Andreas Landman" userId="983748d80591fbbf" providerId="LiveId" clId="{0404E915-A9DA-4C6F-B100-4A799FA4AD56}" dt="2021-01-10T15:44:18.976" v="344" actId="26606"/>
          <ac:spMkLst>
            <pc:docMk/>
            <pc:sldMk cId="2457490616" sldId="268"/>
            <ac:spMk id="19" creationId="{1D460C86-854F-4FB3-ABC2-E823D8FEB9DB}"/>
          </ac:spMkLst>
        </pc:spChg>
        <pc:spChg chg="add del">
          <ac:chgData name="Andreas Landman" userId="983748d80591fbbf" providerId="LiveId" clId="{0404E915-A9DA-4C6F-B100-4A799FA4AD56}" dt="2021-01-10T15:45:28.499" v="350" actId="26606"/>
          <ac:spMkLst>
            <pc:docMk/>
            <pc:sldMk cId="2457490616" sldId="268"/>
            <ac:spMk id="27" creationId="{B50AB553-2A96-4A92-96F2-93548E096954}"/>
          </ac:spMkLst>
        </pc:spChg>
        <pc:spChg chg="add del">
          <ac:chgData name="Andreas Landman" userId="983748d80591fbbf" providerId="LiveId" clId="{0404E915-A9DA-4C6F-B100-4A799FA4AD56}" dt="2021-01-10T15:45:33.348" v="352" actId="26606"/>
          <ac:spMkLst>
            <pc:docMk/>
            <pc:sldMk cId="2457490616" sldId="268"/>
            <ac:spMk id="29" creationId="{B50AB553-2A96-4A92-96F2-93548E096954}"/>
          </ac:spMkLst>
        </pc:spChg>
        <pc:spChg chg="add">
          <ac:chgData name="Andreas Landman" userId="983748d80591fbbf" providerId="LiveId" clId="{0404E915-A9DA-4C6F-B100-4A799FA4AD56}" dt="2021-01-10T15:45:33.398" v="353" actId="26606"/>
          <ac:spMkLst>
            <pc:docMk/>
            <pc:sldMk cId="2457490616" sldId="268"/>
            <ac:spMk id="31" creationId="{B50AB553-2A96-4A92-96F2-93548E096954}"/>
          </ac:spMkLst>
        </pc:spChg>
        <pc:graphicFrameChg chg="add mod modGraphic">
          <ac:chgData name="Andreas Landman" userId="983748d80591fbbf" providerId="LiveId" clId="{0404E915-A9DA-4C6F-B100-4A799FA4AD56}" dt="2021-01-10T15:45:33.398" v="353" actId="26606"/>
          <ac:graphicFrameMkLst>
            <pc:docMk/>
            <pc:sldMk cId="2457490616" sldId="268"/>
            <ac:graphicFrameMk id="3" creationId="{DF79E142-06F3-4179-95C5-94E138B75CDC}"/>
          </ac:graphicFrameMkLst>
        </pc:graphicFrameChg>
        <pc:picChg chg="add del">
          <ac:chgData name="Andreas Landman" userId="983748d80591fbbf" providerId="LiveId" clId="{0404E915-A9DA-4C6F-B100-4A799FA4AD56}" dt="2021-01-10T15:43:48.691" v="340" actId="26606"/>
          <ac:picMkLst>
            <pc:docMk/>
            <pc:sldMk cId="2457490616" sldId="268"/>
            <ac:picMk id="12" creationId="{85592B84-26F4-4C6E-933A-8387B75EE11D}"/>
          </ac:picMkLst>
        </pc:picChg>
        <pc:picChg chg="add del">
          <ac:chgData name="Andreas Landman" userId="983748d80591fbbf" providerId="LiveId" clId="{0404E915-A9DA-4C6F-B100-4A799FA4AD56}" dt="2021-01-10T15:44:02.122" v="342" actId="26606"/>
          <ac:picMkLst>
            <pc:docMk/>
            <pc:sldMk cId="2457490616" sldId="268"/>
            <ac:picMk id="14" creationId="{DCE25D56-AB93-4E01-9293-41C9D6499ABF}"/>
          </ac:picMkLst>
        </pc:picChg>
        <pc:picChg chg="add del">
          <ac:chgData name="Andreas Landman" userId="983748d80591fbbf" providerId="LiveId" clId="{0404E915-A9DA-4C6F-B100-4A799FA4AD56}" dt="2021-01-10T15:44:18.976" v="344" actId="26606"/>
          <ac:picMkLst>
            <pc:docMk/>
            <pc:sldMk cId="2457490616" sldId="268"/>
            <ac:picMk id="18" creationId="{34B49498-CBD5-41D5-95FF-8A596DED5789}"/>
          </ac:picMkLst>
        </pc:picChg>
        <pc:picChg chg="add mod">
          <ac:chgData name="Andreas Landman" userId="983748d80591fbbf" providerId="LiveId" clId="{0404E915-A9DA-4C6F-B100-4A799FA4AD56}" dt="2021-01-10T15:45:33.398" v="353" actId="26606"/>
          <ac:picMkLst>
            <pc:docMk/>
            <pc:sldMk cId="2457490616" sldId="268"/>
            <ac:picMk id="21" creationId="{028D9FC8-D557-4418-BE3E-AE6EE60351B5}"/>
          </ac:picMkLst>
        </pc:picChg>
        <pc:cxnChg chg="add del">
          <ac:chgData name="Andreas Landman" userId="983748d80591fbbf" providerId="LiveId" clId="{0404E915-A9DA-4C6F-B100-4A799FA4AD56}" dt="2021-01-10T15:43:48.691" v="340" actId="26606"/>
          <ac:cxnSpMkLst>
            <pc:docMk/>
            <pc:sldMk cId="2457490616" sldId="268"/>
            <ac:cxnSpMk id="11" creationId="{67182200-4859-4C8D-BCBB-55B245C28BA3}"/>
          </ac:cxnSpMkLst>
        </pc:cxnChg>
        <pc:cxnChg chg="add del">
          <ac:chgData name="Andreas Landman" userId="983748d80591fbbf" providerId="LiveId" clId="{0404E915-A9DA-4C6F-B100-4A799FA4AD56}" dt="2021-01-10T15:45:33.398" v="353" actId="26606"/>
          <ac:cxnSpMkLst>
            <pc:docMk/>
            <pc:sldMk cId="2457490616" sldId="268"/>
            <ac:cxnSpMk id="22" creationId="{A7F400EE-A8A5-48AF-B4D6-291B52C6F0B0}"/>
          </ac:cxnSpMkLst>
        </pc:cxnChg>
      </pc:sldChg>
      <pc:sldChg chg="addSp delSp modSp mod setBg">
        <pc:chgData name="Andreas Landman" userId="983748d80591fbbf" providerId="LiveId" clId="{0404E915-A9DA-4C6F-B100-4A799FA4AD56}" dt="2021-01-10T15:48:22.445" v="363" actId="26606"/>
        <pc:sldMkLst>
          <pc:docMk/>
          <pc:sldMk cId="2814297141" sldId="269"/>
        </pc:sldMkLst>
        <pc:spChg chg="mod ord">
          <ac:chgData name="Andreas Landman" userId="983748d80591fbbf" providerId="LiveId" clId="{0404E915-A9DA-4C6F-B100-4A799FA4AD56}" dt="2021-01-10T15:48:22.445" v="363" actId="26606"/>
          <ac:spMkLst>
            <pc:docMk/>
            <pc:sldMk cId="2814297141" sldId="269"/>
            <ac:spMk id="2" creationId="{78040918-BCAE-41BE-848D-D01910416663}"/>
          </ac:spMkLst>
        </pc:spChg>
        <pc:spChg chg="add del">
          <ac:chgData name="Andreas Landman" userId="983748d80591fbbf" providerId="LiveId" clId="{0404E915-A9DA-4C6F-B100-4A799FA4AD56}" dt="2021-01-10T15:48:04.662" v="356" actId="26606"/>
          <ac:spMkLst>
            <pc:docMk/>
            <pc:sldMk cId="2814297141" sldId="269"/>
            <ac:spMk id="9" creationId="{71B2258F-86CA-4D4D-8270-BC05FCDEBFB3}"/>
          </ac:spMkLst>
        </pc:spChg>
        <pc:spChg chg="add del">
          <ac:chgData name="Andreas Landman" userId="983748d80591fbbf" providerId="LiveId" clId="{0404E915-A9DA-4C6F-B100-4A799FA4AD56}" dt="2021-01-10T15:48:07.885" v="358" actId="26606"/>
          <ac:spMkLst>
            <pc:docMk/>
            <pc:sldMk cId="2814297141" sldId="269"/>
            <ac:spMk id="11" creationId="{6069A1F8-9BEB-4786-9694-FC48B2D75D21}"/>
          </ac:spMkLst>
        </pc:spChg>
        <pc:spChg chg="add del">
          <ac:chgData name="Andreas Landman" userId="983748d80591fbbf" providerId="LiveId" clId="{0404E915-A9DA-4C6F-B100-4A799FA4AD56}" dt="2021-01-10T15:48:07.885" v="358" actId="26606"/>
          <ac:spMkLst>
            <pc:docMk/>
            <pc:sldMk cId="2814297141" sldId="269"/>
            <ac:spMk id="12" creationId="{526E0BFB-CDF1-4990-8C11-AC849311E0A8}"/>
          </ac:spMkLst>
        </pc:spChg>
        <pc:spChg chg="add del">
          <ac:chgData name="Andreas Landman" userId="983748d80591fbbf" providerId="LiveId" clId="{0404E915-A9DA-4C6F-B100-4A799FA4AD56}" dt="2021-01-10T15:48:07.885" v="358" actId="26606"/>
          <ac:spMkLst>
            <pc:docMk/>
            <pc:sldMk cId="2814297141" sldId="269"/>
            <ac:spMk id="13" creationId="{AF2F604E-43BE-4DC3-B983-E071523364F8}"/>
          </ac:spMkLst>
        </pc:spChg>
        <pc:spChg chg="add del">
          <ac:chgData name="Andreas Landman" userId="983748d80591fbbf" providerId="LiveId" clId="{0404E915-A9DA-4C6F-B100-4A799FA4AD56}" dt="2021-01-10T15:48:07.885" v="358" actId="26606"/>
          <ac:spMkLst>
            <pc:docMk/>
            <pc:sldMk cId="2814297141" sldId="269"/>
            <ac:spMk id="15" creationId="{08C9B587-E65E-4B52-B37C-ABEBB6E87928}"/>
          </ac:spMkLst>
        </pc:spChg>
        <pc:spChg chg="add del">
          <ac:chgData name="Andreas Landman" userId="983748d80591fbbf" providerId="LiveId" clId="{0404E915-A9DA-4C6F-B100-4A799FA4AD56}" dt="2021-01-10T15:48:11.367" v="360" actId="26606"/>
          <ac:spMkLst>
            <pc:docMk/>
            <pc:sldMk cId="2814297141" sldId="269"/>
            <ac:spMk id="17" creationId="{E49CC64F-7275-4E33-961B-0C5CDC439875}"/>
          </ac:spMkLst>
        </pc:spChg>
        <pc:spChg chg="add del">
          <ac:chgData name="Andreas Landman" userId="983748d80591fbbf" providerId="LiveId" clId="{0404E915-A9DA-4C6F-B100-4A799FA4AD56}" dt="2021-01-10T15:48:22.433" v="362" actId="26606"/>
          <ac:spMkLst>
            <pc:docMk/>
            <pc:sldMk cId="2814297141" sldId="269"/>
            <ac:spMk id="19" creationId="{87CC2527-562A-4F69-B487-4371E5B243E7}"/>
          </ac:spMkLst>
        </pc:spChg>
        <pc:spChg chg="add">
          <ac:chgData name="Andreas Landman" userId="983748d80591fbbf" providerId="LiveId" clId="{0404E915-A9DA-4C6F-B100-4A799FA4AD56}" dt="2021-01-10T15:48:22.445" v="363" actId="26606"/>
          <ac:spMkLst>
            <pc:docMk/>
            <pc:sldMk cId="2814297141" sldId="269"/>
            <ac:spMk id="22" creationId="{E49CC64F-7275-4E33-961B-0C5CDC439875}"/>
          </ac:spMkLst>
        </pc:spChg>
        <pc:picChg chg="add mod">
          <ac:chgData name="Andreas Landman" userId="983748d80591fbbf" providerId="LiveId" clId="{0404E915-A9DA-4C6F-B100-4A799FA4AD56}" dt="2021-01-10T15:48:22.445" v="363" actId="26606"/>
          <ac:picMkLst>
            <pc:docMk/>
            <pc:sldMk cId="2814297141" sldId="269"/>
            <ac:picMk id="4" creationId="{CB7DDB5C-EA7C-43F9-A5CF-649D318150B4}"/>
          </ac:picMkLst>
        </pc:picChg>
        <pc:cxnChg chg="add del">
          <ac:chgData name="Andreas Landman" userId="983748d80591fbbf" providerId="LiveId" clId="{0404E915-A9DA-4C6F-B100-4A799FA4AD56}" dt="2021-01-10T15:48:22.433" v="362" actId="26606"/>
          <ac:cxnSpMkLst>
            <pc:docMk/>
            <pc:sldMk cId="2814297141" sldId="269"/>
            <ac:cxnSpMk id="20" creationId="{BCDAEC91-5BCE-4B55-9CC0-43EF94CB734B}"/>
          </ac:cxnSpMkLst>
        </pc:cxnChg>
      </pc:sldChg>
      <pc:sldChg chg="addSp modSp mod setBg modNotesTx">
        <pc:chgData name="Andreas Landman" userId="983748d80591fbbf" providerId="LiveId" clId="{0404E915-A9DA-4C6F-B100-4A799FA4AD56}" dt="2021-01-10T16:37:25.869" v="578"/>
        <pc:sldMkLst>
          <pc:docMk/>
          <pc:sldMk cId="3339822652" sldId="270"/>
        </pc:sldMkLst>
        <pc:spChg chg="mod">
          <ac:chgData name="Andreas Landman" userId="983748d80591fbbf" providerId="LiveId" clId="{0404E915-A9DA-4C6F-B100-4A799FA4AD56}" dt="2021-01-10T15:49:48.859" v="374" actId="27636"/>
          <ac:spMkLst>
            <pc:docMk/>
            <pc:sldMk cId="3339822652" sldId="270"/>
            <ac:spMk id="2" creationId="{7412AEC2-6278-4642-9687-D20F82EAC947}"/>
          </ac:spMkLst>
        </pc:spChg>
        <pc:spChg chg="add">
          <ac:chgData name="Andreas Landman" userId="983748d80591fbbf" providerId="LiveId" clId="{0404E915-A9DA-4C6F-B100-4A799FA4AD56}" dt="2021-01-10T15:49:26.229" v="365" actId="26606"/>
          <ac:spMkLst>
            <pc:docMk/>
            <pc:sldMk cId="3339822652" sldId="270"/>
            <ac:spMk id="9" creationId="{E49CC64F-7275-4E33-961B-0C5CDC439875}"/>
          </ac:spMkLst>
        </pc:spChg>
        <pc:picChg chg="add mod">
          <ac:chgData name="Andreas Landman" userId="983748d80591fbbf" providerId="LiveId" clId="{0404E915-A9DA-4C6F-B100-4A799FA4AD56}" dt="2021-01-10T15:49:26.229" v="365" actId="26606"/>
          <ac:picMkLst>
            <pc:docMk/>
            <pc:sldMk cId="3339822652" sldId="270"/>
            <ac:picMk id="4" creationId="{D0D79BD6-D999-4CC9-81CF-4F83F6775AA4}"/>
          </ac:picMkLst>
        </pc:picChg>
      </pc:sldChg>
      <pc:sldChg chg="addSp modSp mod setBg">
        <pc:chgData name="Andreas Landman" userId="983748d80591fbbf" providerId="LiveId" clId="{0404E915-A9DA-4C6F-B100-4A799FA4AD56}" dt="2021-01-10T15:17:41.234" v="94" actId="26606"/>
        <pc:sldMkLst>
          <pc:docMk/>
          <pc:sldMk cId="122035053" sldId="271"/>
        </pc:sldMkLst>
        <pc:spChg chg="mod">
          <ac:chgData name="Andreas Landman" userId="983748d80591fbbf" providerId="LiveId" clId="{0404E915-A9DA-4C6F-B100-4A799FA4AD56}" dt="2021-01-10T15:17:41.234" v="94" actId="26606"/>
          <ac:spMkLst>
            <pc:docMk/>
            <pc:sldMk cId="122035053" sldId="271"/>
            <ac:spMk id="2" creationId="{E404401D-DCF1-461A-807F-FEADC87B0907}"/>
          </ac:spMkLst>
        </pc:spChg>
        <pc:spChg chg="add">
          <ac:chgData name="Andreas Landman" userId="983748d80591fbbf" providerId="LiveId" clId="{0404E915-A9DA-4C6F-B100-4A799FA4AD56}" dt="2021-01-10T15:17:41.234" v="94" actId="26606"/>
          <ac:spMkLst>
            <pc:docMk/>
            <pc:sldMk cId="122035053" sldId="271"/>
            <ac:spMk id="7" creationId="{E5EAE061-4AFE-4B3A-8FA1-FC5953E7E857}"/>
          </ac:spMkLst>
        </pc:spChg>
        <pc:spChg chg="add">
          <ac:chgData name="Andreas Landman" userId="983748d80591fbbf" providerId="LiveId" clId="{0404E915-A9DA-4C6F-B100-4A799FA4AD56}" dt="2021-01-10T15:17:41.234" v="94" actId="26606"/>
          <ac:spMkLst>
            <pc:docMk/>
            <pc:sldMk cId="122035053" sldId="271"/>
            <ac:spMk id="9" creationId="{BD0398FB-7D27-4C59-A68B-663AE7A37CC4}"/>
          </ac:spMkLst>
        </pc:spChg>
        <pc:spChg chg="add">
          <ac:chgData name="Andreas Landman" userId="983748d80591fbbf" providerId="LiveId" clId="{0404E915-A9DA-4C6F-B100-4A799FA4AD56}" dt="2021-01-10T15:17:41.234" v="94" actId="26606"/>
          <ac:spMkLst>
            <pc:docMk/>
            <pc:sldMk cId="122035053" sldId="271"/>
            <ac:spMk id="11" creationId="{9C682A1A-5B2D-4111-BBD6-620165633E5B}"/>
          </ac:spMkLst>
        </pc:spChg>
        <pc:spChg chg="add">
          <ac:chgData name="Andreas Landman" userId="983748d80591fbbf" providerId="LiveId" clId="{0404E915-A9DA-4C6F-B100-4A799FA4AD56}" dt="2021-01-10T15:17:41.234" v="94" actId="26606"/>
          <ac:spMkLst>
            <pc:docMk/>
            <pc:sldMk cId="122035053" sldId="271"/>
            <ac:spMk id="15" creationId="{EA804283-B929-4503-802F-4585376E2B42}"/>
          </ac:spMkLst>
        </pc:spChg>
        <pc:spChg chg="add">
          <ac:chgData name="Andreas Landman" userId="983748d80591fbbf" providerId="LiveId" clId="{0404E915-A9DA-4C6F-B100-4A799FA4AD56}" dt="2021-01-10T15:17:41.234" v="94" actId="26606"/>
          <ac:spMkLst>
            <pc:docMk/>
            <pc:sldMk cId="122035053" sldId="271"/>
            <ac:spMk id="17" creationId="{D6EE29F2-D77F-4BD0-A20B-334D316A1C9D}"/>
          </ac:spMkLst>
        </pc:spChg>
        <pc:spChg chg="add">
          <ac:chgData name="Andreas Landman" userId="983748d80591fbbf" providerId="LiveId" clId="{0404E915-A9DA-4C6F-B100-4A799FA4AD56}" dt="2021-01-10T15:17:41.234" v="94" actId="26606"/>
          <ac:spMkLst>
            <pc:docMk/>
            <pc:sldMk cId="122035053" sldId="271"/>
            <ac:spMk id="19" creationId="{A04F1504-431A-4D86-9091-AE7E4B33376B}"/>
          </ac:spMkLst>
        </pc:spChg>
        <pc:spChg chg="add">
          <ac:chgData name="Andreas Landman" userId="983748d80591fbbf" providerId="LiveId" clId="{0404E915-A9DA-4C6F-B100-4A799FA4AD56}" dt="2021-01-10T15:17:41.234" v="94" actId="26606"/>
          <ac:spMkLst>
            <pc:docMk/>
            <pc:sldMk cId="122035053" sldId="271"/>
            <ac:spMk id="21" creationId="{0DEE8134-8942-423C-9EAA-0110FCA1131B}"/>
          </ac:spMkLst>
        </pc:spChg>
        <pc:spChg chg="add">
          <ac:chgData name="Andreas Landman" userId="983748d80591fbbf" providerId="LiveId" clId="{0404E915-A9DA-4C6F-B100-4A799FA4AD56}" dt="2021-01-10T15:17:41.234" v="94" actId="26606"/>
          <ac:spMkLst>
            <pc:docMk/>
            <pc:sldMk cId="122035053" sldId="271"/>
            <ac:spMk id="23" creationId="{C36A08F5-3B56-47C5-A371-9187BE56E1E5}"/>
          </ac:spMkLst>
        </pc:spChg>
        <pc:cxnChg chg="add">
          <ac:chgData name="Andreas Landman" userId="983748d80591fbbf" providerId="LiveId" clId="{0404E915-A9DA-4C6F-B100-4A799FA4AD56}" dt="2021-01-10T15:17:41.234" v="94" actId="26606"/>
          <ac:cxnSpMkLst>
            <pc:docMk/>
            <pc:sldMk cId="122035053" sldId="271"/>
            <ac:cxnSpMk id="13" creationId="{266A0658-1CC4-4B0D-AAB7-A702286AFB03}"/>
          </ac:cxnSpMkLst>
        </pc:cxnChg>
      </pc:sldChg>
      <pc:sldChg chg="addSp modSp mod setBg">
        <pc:chgData name="Andreas Landman" userId="983748d80591fbbf" providerId="LiveId" clId="{0404E915-A9DA-4C6F-B100-4A799FA4AD56}" dt="2021-01-10T15:13:11.528" v="70" actId="26606"/>
        <pc:sldMkLst>
          <pc:docMk/>
          <pc:sldMk cId="1891846173" sldId="272"/>
        </pc:sldMkLst>
        <pc:spChg chg="mod">
          <ac:chgData name="Andreas Landman" userId="983748d80591fbbf" providerId="LiveId" clId="{0404E915-A9DA-4C6F-B100-4A799FA4AD56}" dt="2021-01-10T15:13:11.528" v="70" actId="26606"/>
          <ac:spMkLst>
            <pc:docMk/>
            <pc:sldMk cId="1891846173" sldId="272"/>
            <ac:spMk id="2" creationId="{B0F30B26-B026-4C42-B857-04551875FBB6}"/>
          </ac:spMkLst>
        </pc:spChg>
        <pc:spChg chg="add">
          <ac:chgData name="Andreas Landman" userId="983748d80591fbbf" providerId="LiveId" clId="{0404E915-A9DA-4C6F-B100-4A799FA4AD56}" dt="2021-01-10T15:13:11.528" v="70" actId="26606"/>
          <ac:spMkLst>
            <pc:docMk/>
            <pc:sldMk cId="1891846173" sldId="272"/>
            <ac:spMk id="7" creationId="{D278ADA9-6383-4BDD-80D2-8899A402687B}"/>
          </ac:spMkLst>
        </pc:spChg>
        <pc:spChg chg="add">
          <ac:chgData name="Andreas Landman" userId="983748d80591fbbf" providerId="LiveId" clId="{0404E915-A9DA-4C6F-B100-4A799FA4AD56}" dt="2021-01-10T15:13:11.528" v="70" actId="26606"/>
          <ac:spMkLst>
            <pc:docMk/>
            <pc:sldMk cId="1891846173" sldId="272"/>
            <ac:spMk id="9" creationId="{484B7147-B0F6-40ED-B5A2-FF72BC8198B6}"/>
          </ac:spMkLst>
        </pc:spChg>
        <pc:spChg chg="add">
          <ac:chgData name="Andreas Landman" userId="983748d80591fbbf" providerId="LiveId" clId="{0404E915-A9DA-4C6F-B100-4A799FA4AD56}" dt="2021-01-10T15:13:11.528" v="70" actId="26606"/>
          <ac:spMkLst>
            <pc:docMk/>
            <pc:sldMk cId="1891846173" sldId="272"/>
            <ac:spMk id="11" creationId="{B36D2DE0-0628-4A9A-A59D-7BA8B5EB3022}"/>
          </ac:spMkLst>
        </pc:spChg>
        <pc:spChg chg="add">
          <ac:chgData name="Andreas Landman" userId="983748d80591fbbf" providerId="LiveId" clId="{0404E915-A9DA-4C6F-B100-4A799FA4AD56}" dt="2021-01-10T15:13:11.528" v="70" actId="26606"/>
          <ac:spMkLst>
            <pc:docMk/>
            <pc:sldMk cId="1891846173" sldId="272"/>
            <ac:spMk id="13" creationId="{48E405C9-94BE-41DA-928C-DEC9A8550E9F}"/>
          </ac:spMkLst>
        </pc:spChg>
        <pc:spChg chg="add">
          <ac:chgData name="Andreas Landman" userId="983748d80591fbbf" providerId="LiveId" clId="{0404E915-A9DA-4C6F-B100-4A799FA4AD56}" dt="2021-01-10T15:13:11.528" v="70" actId="26606"/>
          <ac:spMkLst>
            <pc:docMk/>
            <pc:sldMk cId="1891846173" sldId="272"/>
            <ac:spMk id="15" creationId="{D2091A72-D5BB-42AC-8FD3-F7747D90861E}"/>
          </ac:spMkLst>
        </pc:spChg>
        <pc:spChg chg="add">
          <ac:chgData name="Andreas Landman" userId="983748d80591fbbf" providerId="LiveId" clId="{0404E915-A9DA-4C6F-B100-4A799FA4AD56}" dt="2021-01-10T15:13:11.528" v="70" actId="26606"/>
          <ac:spMkLst>
            <pc:docMk/>
            <pc:sldMk cId="1891846173" sldId="272"/>
            <ac:spMk id="17" creationId="{6ED12BFC-A737-46AF-8411-481112D54B0C}"/>
          </ac:spMkLst>
        </pc:spChg>
      </pc:sldChg>
      <pc:sldChg chg="addSp modSp mod setBg modNotesTx">
        <pc:chgData name="Andreas Landman" userId="983748d80591fbbf" providerId="LiveId" clId="{0404E915-A9DA-4C6F-B100-4A799FA4AD56}" dt="2021-01-10T16:37:42.843" v="579"/>
        <pc:sldMkLst>
          <pc:docMk/>
          <pc:sldMk cId="2444941679" sldId="273"/>
        </pc:sldMkLst>
        <pc:spChg chg="mod">
          <ac:chgData name="Andreas Landman" userId="983748d80591fbbf" providerId="LiveId" clId="{0404E915-A9DA-4C6F-B100-4A799FA4AD56}" dt="2021-01-10T15:52:16.578" v="415" actId="20577"/>
          <ac:spMkLst>
            <pc:docMk/>
            <pc:sldMk cId="2444941679" sldId="273"/>
            <ac:spMk id="2" creationId="{AEA69415-19F0-486C-A408-7FB1BF56A2C9}"/>
          </ac:spMkLst>
        </pc:spChg>
        <pc:spChg chg="add">
          <ac:chgData name="Andreas Landman" userId="983748d80591fbbf" providerId="LiveId" clId="{0404E915-A9DA-4C6F-B100-4A799FA4AD56}" dt="2021-01-10T15:51:58.376" v="376" actId="26606"/>
          <ac:spMkLst>
            <pc:docMk/>
            <pc:sldMk cId="2444941679" sldId="273"/>
            <ac:spMk id="9" creationId="{E49CC64F-7275-4E33-961B-0C5CDC439875}"/>
          </ac:spMkLst>
        </pc:spChg>
        <pc:picChg chg="add mod">
          <ac:chgData name="Andreas Landman" userId="983748d80591fbbf" providerId="LiveId" clId="{0404E915-A9DA-4C6F-B100-4A799FA4AD56}" dt="2021-01-10T15:51:58.376" v="376" actId="26606"/>
          <ac:picMkLst>
            <pc:docMk/>
            <pc:sldMk cId="2444941679" sldId="273"/>
            <ac:picMk id="4" creationId="{086C46A7-EBBE-4D9A-8599-F2B5DEF071EF}"/>
          </ac:picMkLst>
        </pc:picChg>
      </pc:sldChg>
      <pc:sldChg chg="addSp modSp mod setBg modNotesTx">
        <pc:chgData name="Andreas Landman" userId="983748d80591fbbf" providerId="LiveId" clId="{0404E915-A9DA-4C6F-B100-4A799FA4AD56}" dt="2021-01-10T16:37:53.030" v="580"/>
        <pc:sldMkLst>
          <pc:docMk/>
          <pc:sldMk cId="555505132" sldId="274"/>
        </pc:sldMkLst>
        <pc:spChg chg="mod">
          <ac:chgData name="Andreas Landman" userId="983748d80591fbbf" providerId="LiveId" clId="{0404E915-A9DA-4C6F-B100-4A799FA4AD56}" dt="2021-01-10T15:53:46.541" v="418" actId="20577"/>
          <ac:spMkLst>
            <pc:docMk/>
            <pc:sldMk cId="555505132" sldId="274"/>
            <ac:spMk id="2" creationId="{D15866DF-B5F5-4E6C-814E-B1571F1C421C}"/>
          </ac:spMkLst>
        </pc:spChg>
        <pc:spChg chg="add">
          <ac:chgData name="Andreas Landman" userId="983748d80591fbbf" providerId="LiveId" clId="{0404E915-A9DA-4C6F-B100-4A799FA4AD56}" dt="2021-01-10T15:53:32.060" v="417" actId="26606"/>
          <ac:spMkLst>
            <pc:docMk/>
            <pc:sldMk cId="555505132" sldId="274"/>
            <ac:spMk id="11" creationId="{6DB7ADBC-26DA-450D-A8BF-E1ACCB46639C}"/>
          </ac:spMkLst>
        </pc:spChg>
        <pc:spChg chg="add">
          <ac:chgData name="Andreas Landman" userId="983748d80591fbbf" providerId="LiveId" clId="{0404E915-A9DA-4C6F-B100-4A799FA4AD56}" dt="2021-01-10T15:53:32.060" v="417" actId="26606"/>
          <ac:spMkLst>
            <pc:docMk/>
            <pc:sldMk cId="555505132" sldId="274"/>
            <ac:spMk id="13" creationId="{5E3C0EDB-60D3-4CEF-8B80-C6D01E08DEC2}"/>
          </ac:spMkLst>
        </pc:spChg>
        <pc:spChg chg="add">
          <ac:chgData name="Andreas Landman" userId="983748d80591fbbf" providerId="LiveId" clId="{0404E915-A9DA-4C6F-B100-4A799FA4AD56}" dt="2021-01-10T15:53:32.060" v="417" actId="26606"/>
          <ac:spMkLst>
            <pc:docMk/>
            <pc:sldMk cId="555505132" sldId="274"/>
            <ac:spMk id="15" creationId="{40C269CE-FB56-4D68-8CFB-1CFD5F350518}"/>
          </ac:spMkLst>
        </pc:spChg>
        <pc:spChg chg="add">
          <ac:chgData name="Andreas Landman" userId="983748d80591fbbf" providerId="LiveId" clId="{0404E915-A9DA-4C6F-B100-4A799FA4AD56}" dt="2021-01-10T15:53:32.060" v="417" actId="26606"/>
          <ac:spMkLst>
            <pc:docMk/>
            <pc:sldMk cId="555505132" sldId="274"/>
            <ac:spMk id="17" creationId="{A6ED7E7F-75F7-4581-A930-C4DEBC2A8419}"/>
          </ac:spMkLst>
        </pc:spChg>
        <pc:picChg chg="add mod ord">
          <ac:chgData name="Andreas Landman" userId="983748d80591fbbf" providerId="LiveId" clId="{0404E915-A9DA-4C6F-B100-4A799FA4AD56}" dt="2021-01-10T15:53:32.060" v="417" actId="26606"/>
          <ac:picMkLst>
            <pc:docMk/>
            <pc:sldMk cId="555505132" sldId="274"/>
            <ac:picMk id="4" creationId="{12B5A296-9829-4998-A4DF-99747E7724C1}"/>
          </ac:picMkLst>
        </pc:picChg>
        <pc:picChg chg="add mod">
          <ac:chgData name="Andreas Landman" userId="983748d80591fbbf" providerId="LiveId" clId="{0404E915-A9DA-4C6F-B100-4A799FA4AD56}" dt="2021-01-10T15:53:32.060" v="417" actId="26606"/>
          <ac:picMkLst>
            <pc:docMk/>
            <pc:sldMk cId="555505132" sldId="274"/>
            <ac:picMk id="6" creationId="{476A5C7A-8C4A-4774-83B0-5080F7003655}"/>
          </ac:picMkLst>
        </pc:picChg>
      </pc:sldChg>
      <pc:sldChg chg="addSp delSp modSp mod setBg modNotesTx">
        <pc:chgData name="Andreas Landman" userId="983748d80591fbbf" providerId="LiveId" clId="{0404E915-A9DA-4C6F-B100-4A799FA4AD56}" dt="2021-01-10T16:38:09.026" v="581"/>
        <pc:sldMkLst>
          <pc:docMk/>
          <pc:sldMk cId="3530831032" sldId="275"/>
        </pc:sldMkLst>
        <pc:spChg chg="del">
          <ac:chgData name="Andreas Landman" userId="983748d80591fbbf" providerId="LiveId" clId="{0404E915-A9DA-4C6F-B100-4A799FA4AD56}" dt="2021-01-10T15:56:25.595" v="490" actId="478"/>
          <ac:spMkLst>
            <pc:docMk/>
            <pc:sldMk cId="3530831032" sldId="275"/>
            <ac:spMk id="2" creationId="{8B11FBBA-FBC4-44DD-9466-8A3DFEDAF1EE}"/>
          </ac:spMkLst>
        </pc:spChg>
        <pc:spChg chg="add del mod">
          <ac:chgData name="Andreas Landman" userId="983748d80591fbbf" providerId="LiveId" clId="{0404E915-A9DA-4C6F-B100-4A799FA4AD56}" dt="2021-01-10T15:56:31.630" v="491" actId="478"/>
          <ac:spMkLst>
            <pc:docMk/>
            <pc:sldMk cId="3530831032" sldId="275"/>
            <ac:spMk id="5" creationId="{53ACFBDE-5857-4417-96DC-DDA706F70E8A}"/>
          </ac:spMkLst>
        </pc:spChg>
        <pc:spChg chg="add del">
          <ac:chgData name="Andreas Landman" userId="983748d80591fbbf" providerId="LiveId" clId="{0404E915-A9DA-4C6F-B100-4A799FA4AD56}" dt="2021-01-10T15:56:47.413" v="493" actId="26606"/>
          <ac:spMkLst>
            <pc:docMk/>
            <pc:sldMk cId="3530831032" sldId="275"/>
            <ac:spMk id="8" creationId="{DCC231C8-C761-4B31-9B1C-C6D19248C6B3}"/>
          </ac:spMkLst>
        </pc:spChg>
        <pc:spChg chg="add del">
          <ac:chgData name="Andreas Landman" userId="983748d80591fbbf" providerId="LiveId" clId="{0404E915-A9DA-4C6F-B100-4A799FA4AD56}" dt="2021-01-10T15:56:49.904" v="495" actId="26606"/>
          <ac:spMkLst>
            <pc:docMk/>
            <pc:sldMk cId="3530831032" sldId="275"/>
            <ac:spMk id="9" creationId="{CF62D2A7-8207-488C-9F46-316BA81A16C8}"/>
          </ac:spMkLst>
        </pc:spChg>
        <pc:spChg chg="add">
          <ac:chgData name="Andreas Landman" userId="983748d80591fbbf" providerId="LiveId" clId="{0404E915-A9DA-4C6F-B100-4A799FA4AD56}" dt="2021-01-10T15:56:50.004" v="496" actId="26606"/>
          <ac:spMkLst>
            <pc:docMk/>
            <pc:sldMk cId="3530831032" sldId="275"/>
            <ac:spMk id="12" creationId="{DCC231C8-C761-4B31-9B1C-C6D19248C6B3}"/>
          </ac:spMkLst>
        </pc:spChg>
        <pc:graphicFrameChg chg="add mod modGraphic">
          <ac:chgData name="Andreas Landman" userId="983748d80591fbbf" providerId="LiveId" clId="{0404E915-A9DA-4C6F-B100-4A799FA4AD56}" dt="2021-01-10T15:56:50.004" v="496" actId="26606"/>
          <ac:graphicFrameMkLst>
            <pc:docMk/>
            <pc:sldMk cId="3530831032" sldId="275"/>
            <ac:graphicFrameMk id="3" creationId="{6FC2AA0D-79B9-4048-B4A2-D12B965AB328}"/>
          </ac:graphicFrameMkLst>
        </pc:graphicFrameChg>
        <pc:picChg chg="add del">
          <ac:chgData name="Andreas Landman" userId="983748d80591fbbf" providerId="LiveId" clId="{0404E915-A9DA-4C6F-B100-4A799FA4AD56}" dt="2021-01-10T15:56:49.904" v="495" actId="26606"/>
          <ac:picMkLst>
            <pc:docMk/>
            <pc:sldMk cId="3530831032" sldId="275"/>
            <ac:picMk id="10" creationId="{1ADBABE1-0B05-47C3-BCEE-7D1B49CFB2F9}"/>
          </ac:picMkLst>
        </pc:picChg>
      </pc:sldChg>
      <pc:sldChg chg="addSp modSp mod ord setBg modNotesTx">
        <pc:chgData name="Andreas Landman" userId="983748d80591fbbf" providerId="LiveId" clId="{0404E915-A9DA-4C6F-B100-4A799FA4AD56}" dt="2021-01-10T16:38:22.030" v="582"/>
        <pc:sldMkLst>
          <pc:docMk/>
          <pc:sldMk cId="1645700725" sldId="276"/>
        </pc:sldMkLst>
        <pc:spChg chg="mod">
          <ac:chgData name="Andreas Landman" userId="983748d80591fbbf" providerId="LiveId" clId="{0404E915-A9DA-4C6F-B100-4A799FA4AD56}" dt="2021-01-10T15:59:12.305" v="505" actId="20577"/>
          <ac:spMkLst>
            <pc:docMk/>
            <pc:sldMk cId="1645700725" sldId="276"/>
            <ac:spMk id="2" creationId="{0F464B84-9E30-4D6D-83A4-F408056E0A36}"/>
          </ac:spMkLst>
        </pc:spChg>
        <pc:spChg chg="add">
          <ac:chgData name="Andreas Landman" userId="983748d80591fbbf" providerId="LiveId" clId="{0404E915-A9DA-4C6F-B100-4A799FA4AD56}" dt="2021-01-10T15:58:54.704" v="502" actId="26606"/>
          <ac:spMkLst>
            <pc:docMk/>
            <pc:sldMk cId="1645700725" sldId="276"/>
            <ac:spMk id="9" creationId="{E49CC64F-7275-4E33-961B-0C5CDC439875}"/>
          </ac:spMkLst>
        </pc:spChg>
        <pc:picChg chg="add mod">
          <ac:chgData name="Andreas Landman" userId="983748d80591fbbf" providerId="LiveId" clId="{0404E915-A9DA-4C6F-B100-4A799FA4AD56}" dt="2021-01-10T15:58:54.704" v="502" actId="26606"/>
          <ac:picMkLst>
            <pc:docMk/>
            <pc:sldMk cId="1645700725" sldId="276"/>
            <ac:picMk id="4" creationId="{FBAD3DCF-FCCB-488E-AE73-92CA9F896019}"/>
          </ac:picMkLst>
        </pc:picChg>
      </pc:sldChg>
      <pc:sldChg chg="addSp modSp mod ord setBg">
        <pc:chgData name="Andreas Landman" userId="983748d80591fbbf" providerId="LiveId" clId="{0404E915-A9DA-4C6F-B100-4A799FA4AD56}" dt="2021-01-10T15:57:19.952" v="498"/>
        <pc:sldMkLst>
          <pc:docMk/>
          <pc:sldMk cId="740755621" sldId="277"/>
        </pc:sldMkLst>
        <pc:spChg chg="mod">
          <ac:chgData name="Andreas Landman" userId="983748d80591fbbf" providerId="LiveId" clId="{0404E915-A9DA-4C6F-B100-4A799FA4AD56}" dt="2021-01-10T15:17:55.839" v="95" actId="26606"/>
          <ac:spMkLst>
            <pc:docMk/>
            <pc:sldMk cId="740755621" sldId="277"/>
            <ac:spMk id="2" creationId="{66F57C31-0410-4A67-A811-E6DAADFE2633}"/>
          </ac:spMkLst>
        </pc:spChg>
        <pc:spChg chg="add">
          <ac:chgData name="Andreas Landman" userId="983748d80591fbbf" providerId="LiveId" clId="{0404E915-A9DA-4C6F-B100-4A799FA4AD56}" dt="2021-01-10T15:17:55.839" v="95" actId="26606"/>
          <ac:spMkLst>
            <pc:docMk/>
            <pc:sldMk cId="740755621" sldId="277"/>
            <ac:spMk id="7" creationId="{E5EAE061-4AFE-4B3A-8FA1-FC5953E7E857}"/>
          </ac:spMkLst>
        </pc:spChg>
        <pc:spChg chg="add">
          <ac:chgData name="Andreas Landman" userId="983748d80591fbbf" providerId="LiveId" clId="{0404E915-A9DA-4C6F-B100-4A799FA4AD56}" dt="2021-01-10T15:17:55.839" v="95" actId="26606"/>
          <ac:spMkLst>
            <pc:docMk/>
            <pc:sldMk cId="740755621" sldId="277"/>
            <ac:spMk id="9" creationId="{BD0398FB-7D27-4C59-A68B-663AE7A37CC4}"/>
          </ac:spMkLst>
        </pc:spChg>
        <pc:spChg chg="add">
          <ac:chgData name="Andreas Landman" userId="983748d80591fbbf" providerId="LiveId" clId="{0404E915-A9DA-4C6F-B100-4A799FA4AD56}" dt="2021-01-10T15:17:55.839" v="95" actId="26606"/>
          <ac:spMkLst>
            <pc:docMk/>
            <pc:sldMk cId="740755621" sldId="277"/>
            <ac:spMk id="11" creationId="{9C682A1A-5B2D-4111-BBD6-620165633E5B}"/>
          </ac:spMkLst>
        </pc:spChg>
        <pc:spChg chg="add">
          <ac:chgData name="Andreas Landman" userId="983748d80591fbbf" providerId="LiveId" clId="{0404E915-A9DA-4C6F-B100-4A799FA4AD56}" dt="2021-01-10T15:17:55.839" v="95" actId="26606"/>
          <ac:spMkLst>
            <pc:docMk/>
            <pc:sldMk cId="740755621" sldId="277"/>
            <ac:spMk id="15" creationId="{EA804283-B929-4503-802F-4585376E2B42}"/>
          </ac:spMkLst>
        </pc:spChg>
        <pc:spChg chg="add">
          <ac:chgData name="Andreas Landman" userId="983748d80591fbbf" providerId="LiveId" clId="{0404E915-A9DA-4C6F-B100-4A799FA4AD56}" dt="2021-01-10T15:17:55.839" v="95" actId="26606"/>
          <ac:spMkLst>
            <pc:docMk/>
            <pc:sldMk cId="740755621" sldId="277"/>
            <ac:spMk id="17" creationId="{D6EE29F2-D77F-4BD0-A20B-334D316A1C9D}"/>
          </ac:spMkLst>
        </pc:spChg>
        <pc:spChg chg="add">
          <ac:chgData name="Andreas Landman" userId="983748d80591fbbf" providerId="LiveId" clId="{0404E915-A9DA-4C6F-B100-4A799FA4AD56}" dt="2021-01-10T15:17:55.839" v="95" actId="26606"/>
          <ac:spMkLst>
            <pc:docMk/>
            <pc:sldMk cId="740755621" sldId="277"/>
            <ac:spMk id="19" creationId="{A04F1504-431A-4D86-9091-AE7E4B33376B}"/>
          </ac:spMkLst>
        </pc:spChg>
        <pc:spChg chg="add">
          <ac:chgData name="Andreas Landman" userId="983748d80591fbbf" providerId="LiveId" clId="{0404E915-A9DA-4C6F-B100-4A799FA4AD56}" dt="2021-01-10T15:17:55.839" v="95" actId="26606"/>
          <ac:spMkLst>
            <pc:docMk/>
            <pc:sldMk cId="740755621" sldId="277"/>
            <ac:spMk id="21" creationId="{0DEE8134-8942-423C-9EAA-0110FCA1131B}"/>
          </ac:spMkLst>
        </pc:spChg>
        <pc:spChg chg="add">
          <ac:chgData name="Andreas Landman" userId="983748d80591fbbf" providerId="LiveId" clId="{0404E915-A9DA-4C6F-B100-4A799FA4AD56}" dt="2021-01-10T15:17:55.839" v="95" actId="26606"/>
          <ac:spMkLst>
            <pc:docMk/>
            <pc:sldMk cId="740755621" sldId="277"/>
            <ac:spMk id="23" creationId="{C36A08F5-3B56-47C5-A371-9187BE56E1E5}"/>
          </ac:spMkLst>
        </pc:spChg>
        <pc:cxnChg chg="add">
          <ac:chgData name="Andreas Landman" userId="983748d80591fbbf" providerId="LiveId" clId="{0404E915-A9DA-4C6F-B100-4A799FA4AD56}" dt="2021-01-10T15:17:55.839" v="95" actId="26606"/>
          <ac:cxnSpMkLst>
            <pc:docMk/>
            <pc:sldMk cId="740755621" sldId="277"/>
            <ac:cxnSpMk id="13" creationId="{266A0658-1CC4-4B0D-AAB7-A702286AFB03}"/>
          </ac:cxnSpMkLst>
        </pc:cxnChg>
      </pc:sldChg>
      <pc:sldChg chg="addSp delSp modSp mod setBg">
        <pc:chgData name="Andreas Landman" userId="983748d80591fbbf" providerId="LiveId" clId="{0404E915-A9DA-4C6F-B100-4A799FA4AD56}" dt="2021-01-10T16:03:25.951" v="511" actId="26606"/>
        <pc:sldMkLst>
          <pc:docMk/>
          <pc:sldMk cId="1795658265" sldId="278"/>
        </pc:sldMkLst>
        <pc:spChg chg="mod ord">
          <ac:chgData name="Andreas Landman" userId="983748d80591fbbf" providerId="LiveId" clId="{0404E915-A9DA-4C6F-B100-4A799FA4AD56}" dt="2021-01-10T16:03:25.951" v="511" actId="26606"/>
          <ac:spMkLst>
            <pc:docMk/>
            <pc:sldMk cId="1795658265" sldId="278"/>
            <ac:spMk id="2" creationId="{A23187D7-E654-47D1-ADDC-18933C3AF723}"/>
          </ac:spMkLst>
        </pc:spChg>
        <pc:spChg chg="add del">
          <ac:chgData name="Andreas Landman" userId="983748d80591fbbf" providerId="LiveId" clId="{0404E915-A9DA-4C6F-B100-4A799FA4AD56}" dt="2021-01-10T16:03:20.049" v="508" actId="26606"/>
          <ac:spMkLst>
            <pc:docMk/>
            <pc:sldMk cId="1795658265" sldId="278"/>
            <ac:spMk id="9" creationId="{D38A241E-0395-41E5-8607-BAA2799A4374}"/>
          </ac:spMkLst>
        </pc:spChg>
        <pc:spChg chg="add del">
          <ac:chgData name="Andreas Landman" userId="983748d80591fbbf" providerId="LiveId" clId="{0404E915-A9DA-4C6F-B100-4A799FA4AD56}" dt="2021-01-10T16:03:25.936" v="510" actId="26606"/>
          <ac:spMkLst>
            <pc:docMk/>
            <pc:sldMk cId="1795658265" sldId="278"/>
            <ac:spMk id="13" creationId="{79F40191-0F44-4FD1-82CC-ACB507C14BE6}"/>
          </ac:spMkLst>
        </pc:spChg>
        <pc:spChg chg="add del">
          <ac:chgData name="Andreas Landman" userId="983748d80591fbbf" providerId="LiveId" clId="{0404E915-A9DA-4C6F-B100-4A799FA4AD56}" dt="2021-01-10T16:03:25.936" v="510" actId="26606"/>
          <ac:spMkLst>
            <pc:docMk/>
            <pc:sldMk cId="1795658265" sldId="278"/>
            <ac:spMk id="14" creationId="{5A59F003-E00A-43F9-91DC-CC54E3B87466}"/>
          </ac:spMkLst>
        </pc:spChg>
        <pc:spChg chg="add del">
          <ac:chgData name="Andreas Landman" userId="983748d80591fbbf" providerId="LiveId" clId="{0404E915-A9DA-4C6F-B100-4A799FA4AD56}" dt="2021-01-10T16:03:25.936" v="510" actId="26606"/>
          <ac:spMkLst>
            <pc:docMk/>
            <pc:sldMk cId="1795658265" sldId="278"/>
            <ac:spMk id="15" creationId="{D74A4382-E3AD-430A-9A1F-DFA3E0E77A7D}"/>
          </ac:spMkLst>
        </pc:spChg>
        <pc:spChg chg="add">
          <ac:chgData name="Andreas Landman" userId="983748d80591fbbf" providerId="LiveId" clId="{0404E915-A9DA-4C6F-B100-4A799FA4AD56}" dt="2021-01-10T16:03:25.951" v="511" actId="26606"/>
          <ac:spMkLst>
            <pc:docMk/>
            <pc:sldMk cId="1795658265" sldId="278"/>
            <ac:spMk id="17" creationId="{0671A8AE-40A1-4631-A6B8-581AFF065482}"/>
          </ac:spMkLst>
        </pc:spChg>
        <pc:spChg chg="add">
          <ac:chgData name="Andreas Landman" userId="983748d80591fbbf" providerId="LiveId" clId="{0404E915-A9DA-4C6F-B100-4A799FA4AD56}" dt="2021-01-10T16:03:25.951" v="511" actId="26606"/>
          <ac:spMkLst>
            <pc:docMk/>
            <pc:sldMk cId="1795658265" sldId="278"/>
            <ac:spMk id="18" creationId="{AB58EF07-17C2-48CF-ABB0-EEF1F17CB8F0}"/>
          </ac:spMkLst>
        </pc:spChg>
        <pc:spChg chg="add">
          <ac:chgData name="Andreas Landman" userId="983748d80591fbbf" providerId="LiveId" clId="{0404E915-A9DA-4C6F-B100-4A799FA4AD56}" dt="2021-01-10T16:03:25.951" v="511" actId="26606"/>
          <ac:spMkLst>
            <pc:docMk/>
            <pc:sldMk cId="1795658265" sldId="278"/>
            <ac:spMk id="19" creationId="{AF2F604E-43BE-4DC3-B983-E071523364F8}"/>
          </ac:spMkLst>
        </pc:spChg>
        <pc:spChg chg="add">
          <ac:chgData name="Andreas Landman" userId="983748d80591fbbf" providerId="LiveId" clId="{0404E915-A9DA-4C6F-B100-4A799FA4AD56}" dt="2021-01-10T16:03:25.951" v="511" actId="26606"/>
          <ac:spMkLst>
            <pc:docMk/>
            <pc:sldMk cId="1795658265" sldId="278"/>
            <ac:spMk id="20" creationId="{08C9B587-E65E-4B52-B37C-ABEBB6E87928}"/>
          </ac:spMkLst>
        </pc:spChg>
        <pc:picChg chg="add mod">
          <ac:chgData name="Andreas Landman" userId="983748d80591fbbf" providerId="LiveId" clId="{0404E915-A9DA-4C6F-B100-4A799FA4AD56}" dt="2021-01-10T16:03:25.951" v="511" actId="26606"/>
          <ac:picMkLst>
            <pc:docMk/>
            <pc:sldMk cId="1795658265" sldId="278"/>
            <ac:picMk id="4" creationId="{34E9536E-02D8-428D-AD22-DEAD37F6BB03}"/>
          </ac:picMkLst>
        </pc:picChg>
        <pc:cxnChg chg="add del">
          <ac:chgData name="Andreas Landman" userId="983748d80591fbbf" providerId="LiveId" clId="{0404E915-A9DA-4C6F-B100-4A799FA4AD56}" dt="2021-01-10T16:03:20.049" v="508" actId="26606"/>
          <ac:cxnSpMkLst>
            <pc:docMk/>
            <pc:sldMk cId="1795658265" sldId="278"/>
            <ac:cxnSpMk id="11" creationId="{CE352288-84AD-4CA8-BCD5-76C29D34E1DB}"/>
          </ac:cxnSpMkLst>
        </pc:cxnChg>
      </pc:sldChg>
      <pc:sldChg chg="modSp add del mod setBg">
        <pc:chgData name="Andreas Landman" userId="983748d80591fbbf" providerId="LiveId" clId="{0404E915-A9DA-4C6F-B100-4A799FA4AD56}" dt="2021-01-10T15:10:56.095" v="65" actId="2696"/>
        <pc:sldMkLst>
          <pc:docMk/>
          <pc:sldMk cId="2768905303" sldId="279"/>
        </pc:sldMkLst>
        <pc:spChg chg="mod">
          <ac:chgData name="Andreas Landman" userId="983748d80591fbbf" providerId="LiveId" clId="{0404E915-A9DA-4C6F-B100-4A799FA4AD56}" dt="2021-01-10T15:05:52.368" v="32" actId="27636"/>
          <ac:spMkLst>
            <pc:docMk/>
            <pc:sldMk cId="2768905303" sldId="279"/>
            <ac:spMk id="2" creationId="{5F04C4FD-67DE-44B4-AED9-4966EAD7EA11}"/>
          </ac:spMkLst>
        </pc:spChg>
      </pc:sldChg>
      <pc:sldChg chg="addSp modSp mod setBg">
        <pc:chgData name="Andreas Landman" userId="983748d80591fbbf" providerId="LiveId" clId="{0404E915-A9DA-4C6F-B100-4A799FA4AD56}" dt="2021-01-10T16:03:48.438" v="526" actId="20577"/>
        <pc:sldMkLst>
          <pc:docMk/>
          <pc:sldMk cId="909151538" sldId="280"/>
        </pc:sldMkLst>
        <pc:spChg chg="mod">
          <ac:chgData name="Andreas Landman" userId="983748d80591fbbf" providerId="LiveId" clId="{0404E915-A9DA-4C6F-B100-4A799FA4AD56}" dt="2021-01-10T16:03:48.438" v="526" actId="20577"/>
          <ac:spMkLst>
            <pc:docMk/>
            <pc:sldMk cId="909151538" sldId="280"/>
            <ac:spMk id="2" creationId="{1580BCFE-E933-4554-88B6-1F72E8F1D4B4}"/>
          </ac:spMkLst>
        </pc:spChg>
        <pc:spChg chg="add">
          <ac:chgData name="Andreas Landman" userId="983748d80591fbbf" providerId="LiveId" clId="{0404E915-A9DA-4C6F-B100-4A799FA4AD56}" dt="2021-01-10T15:05:15.138" v="26" actId="26606"/>
          <ac:spMkLst>
            <pc:docMk/>
            <pc:sldMk cId="909151538" sldId="280"/>
            <ac:spMk id="7" creationId="{88294908-8B00-4F58-BBBA-20F71A40AA9E}"/>
          </ac:spMkLst>
        </pc:spChg>
        <pc:spChg chg="add">
          <ac:chgData name="Andreas Landman" userId="983748d80591fbbf" providerId="LiveId" clId="{0404E915-A9DA-4C6F-B100-4A799FA4AD56}" dt="2021-01-10T15:05:15.138" v="26" actId="26606"/>
          <ac:spMkLst>
            <pc:docMk/>
            <pc:sldMk cId="909151538" sldId="280"/>
            <ac:spMk id="9" creationId="{4364C879-1404-4203-8E9D-CC5DE0A621A2}"/>
          </ac:spMkLst>
        </pc:spChg>
        <pc:spChg chg="add">
          <ac:chgData name="Andreas Landman" userId="983748d80591fbbf" providerId="LiveId" clId="{0404E915-A9DA-4C6F-B100-4A799FA4AD56}" dt="2021-01-10T15:05:15.138" v="26" actId="26606"/>
          <ac:spMkLst>
            <pc:docMk/>
            <pc:sldMk cId="909151538" sldId="280"/>
            <ac:spMk id="11" creationId="{84617302-4B0D-4351-A6BB-6F0930D943AC}"/>
          </ac:spMkLst>
        </pc:spChg>
        <pc:spChg chg="add">
          <ac:chgData name="Andreas Landman" userId="983748d80591fbbf" providerId="LiveId" clId="{0404E915-A9DA-4C6F-B100-4A799FA4AD56}" dt="2021-01-10T15:05:15.138" v="26" actId="26606"/>
          <ac:spMkLst>
            <pc:docMk/>
            <pc:sldMk cId="909151538" sldId="280"/>
            <ac:spMk id="13" creationId="{DA2C7802-C2E0-4218-8F89-8DD7CCD2CD1C}"/>
          </ac:spMkLst>
        </pc:spChg>
        <pc:spChg chg="add">
          <ac:chgData name="Andreas Landman" userId="983748d80591fbbf" providerId="LiveId" clId="{0404E915-A9DA-4C6F-B100-4A799FA4AD56}" dt="2021-01-10T15:05:15.138" v="26" actId="26606"/>
          <ac:spMkLst>
            <pc:docMk/>
            <pc:sldMk cId="909151538" sldId="280"/>
            <ac:spMk id="15" creationId="{A6D7111A-21E5-4EE9-8A78-10E5530F0116}"/>
          </ac:spMkLst>
        </pc:spChg>
        <pc:spChg chg="add">
          <ac:chgData name="Andreas Landman" userId="983748d80591fbbf" providerId="LiveId" clId="{0404E915-A9DA-4C6F-B100-4A799FA4AD56}" dt="2021-01-10T15:05:15.138" v="26" actId="26606"/>
          <ac:spMkLst>
            <pc:docMk/>
            <pc:sldMk cId="909151538" sldId="280"/>
            <ac:spMk id="17" creationId="{A3969E80-A77B-49FC-9122-D89AFD5EE118}"/>
          </ac:spMkLst>
        </pc:spChg>
        <pc:spChg chg="add">
          <ac:chgData name="Andreas Landman" userId="983748d80591fbbf" providerId="LiveId" clId="{0404E915-A9DA-4C6F-B100-4A799FA4AD56}" dt="2021-01-10T15:05:15.138" v="26" actId="26606"/>
          <ac:spMkLst>
            <pc:docMk/>
            <pc:sldMk cId="909151538" sldId="280"/>
            <ac:spMk id="19" creationId="{1849CA57-76BD-4CF2-80BA-D7A46A01B7B1}"/>
          </ac:spMkLst>
        </pc:spChg>
        <pc:spChg chg="add">
          <ac:chgData name="Andreas Landman" userId="983748d80591fbbf" providerId="LiveId" clId="{0404E915-A9DA-4C6F-B100-4A799FA4AD56}" dt="2021-01-10T15:05:15.138" v="26" actId="26606"/>
          <ac:spMkLst>
            <pc:docMk/>
            <pc:sldMk cId="909151538" sldId="280"/>
            <ac:spMk id="21" creationId="{35E9085E-E730-4768-83D4-6CB7E9897153}"/>
          </ac:spMkLst>
        </pc:spChg>
        <pc:spChg chg="add">
          <ac:chgData name="Andreas Landman" userId="983748d80591fbbf" providerId="LiveId" clId="{0404E915-A9DA-4C6F-B100-4A799FA4AD56}" dt="2021-01-10T15:05:15.138" v="26" actId="26606"/>
          <ac:spMkLst>
            <pc:docMk/>
            <pc:sldMk cId="909151538" sldId="280"/>
            <ac:spMk id="23" creationId="{973272FE-A474-4CAE-8CA2-BCC8B476C3F4}"/>
          </ac:spMkLst>
        </pc:spChg>
        <pc:spChg chg="add">
          <ac:chgData name="Andreas Landman" userId="983748d80591fbbf" providerId="LiveId" clId="{0404E915-A9DA-4C6F-B100-4A799FA4AD56}" dt="2021-01-10T15:05:15.138" v="26" actId="26606"/>
          <ac:spMkLst>
            <pc:docMk/>
            <pc:sldMk cId="909151538" sldId="280"/>
            <ac:spMk id="25" creationId="{E07981EA-05A6-437C-88D7-B377B92B031D}"/>
          </ac:spMkLst>
        </pc:spChg>
        <pc:spChg chg="add">
          <ac:chgData name="Andreas Landman" userId="983748d80591fbbf" providerId="LiveId" clId="{0404E915-A9DA-4C6F-B100-4A799FA4AD56}" dt="2021-01-10T15:05:15.138" v="26" actId="26606"/>
          <ac:spMkLst>
            <pc:docMk/>
            <pc:sldMk cId="909151538" sldId="280"/>
            <ac:spMk id="27" creationId="{15E3C750-986E-4769-B1AE-49289FBEE757}"/>
          </ac:spMkLst>
        </pc:spChg>
      </pc:sldChg>
      <pc:sldChg chg="addSp delSp modSp mod setBg modNotesTx">
        <pc:chgData name="Andreas Landman" userId="983748d80591fbbf" providerId="LiveId" clId="{0404E915-A9DA-4C6F-B100-4A799FA4AD56}" dt="2021-01-10T16:36:03.558" v="575"/>
        <pc:sldMkLst>
          <pc:docMk/>
          <pc:sldMk cId="2572931977" sldId="281"/>
        </pc:sldMkLst>
        <pc:spChg chg="mod">
          <ac:chgData name="Andreas Landman" userId="983748d80591fbbf" providerId="LiveId" clId="{0404E915-A9DA-4C6F-B100-4A799FA4AD56}" dt="2021-01-10T15:39:54.370" v="250" actId="20577"/>
          <ac:spMkLst>
            <pc:docMk/>
            <pc:sldMk cId="2572931977" sldId="281"/>
            <ac:spMk id="2" creationId="{12E62E0A-4516-4A2B-B450-4F5D16629006}"/>
          </ac:spMkLst>
        </pc:spChg>
        <pc:spChg chg="add del">
          <ac:chgData name="Andreas Landman" userId="983748d80591fbbf" providerId="LiveId" clId="{0404E915-A9DA-4C6F-B100-4A799FA4AD56}" dt="2021-01-10T15:01:33.125" v="7" actId="26606"/>
          <ac:spMkLst>
            <pc:docMk/>
            <pc:sldMk cId="2572931977" sldId="281"/>
            <ac:spMk id="12" creationId="{053FB2EE-284F-4C87-AB3D-BBF87A9FAB97}"/>
          </ac:spMkLst>
        </pc:spChg>
        <pc:spChg chg="add del">
          <ac:chgData name="Andreas Landman" userId="983748d80591fbbf" providerId="LiveId" clId="{0404E915-A9DA-4C6F-B100-4A799FA4AD56}" dt="2021-01-10T15:04:35.781" v="24" actId="26606"/>
          <ac:spMkLst>
            <pc:docMk/>
            <pc:sldMk cId="2572931977" sldId="281"/>
            <ac:spMk id="18" creationId="{71B2258F-86CA-4D4D-8270-BC05FCDEBFB3}"/>
          </ac:spMkLst>
        </pc:spChg>
        <pc:spChg chg="add del">
          <ac:chgData name="Andreas Landman" userId="983748d80591fbbf" providerId="LiveId" clId="{0404E915-A9DA-4C6F-B100-4A799FA4AD56}" dt="2021-01-10T15:03:52.308" v="21" actId="26606"/>
          <ac:spMkLst>
            <pc:docMk/>
            <pc:sldMk cId="2572931977" sldId="281"/>
            <ac:spMk id="23" creationId="{758048B4-3F65-4EB9-ABA8-099353BE870F}"/>
          </ac:spMkLst>
        </pc:spChg>
        <pc:spChg chg="add del">
          <ac:chgData name="Andreas Landman" userId="983748d80591fbbf" providerId="LiveId" clId="{0404E915-A9DA-4C6F-B100-4A799FA4AD56}" dt="2021-01-10T15:03:52.308" v="21" actId="26606"/>
          <ac:spMkLst>
            <pc:docMk/>
            <pc:sldMk cId="2572931977" sldId="281"/>
            <ac:spMk id="25" creationId="{1AE2FDE4-8ECB-4D0B-B871-D4EE526064C4}"/>
          </ac:spMkLst>
        </pc:spChg>
        <pc:spChg chg="add del">
          <ac:chgData name="Andreas Landman" userId="983748d80591fbbf" providerId="LiveId" clId="{0404E915-A9DA-4C6F-B100-4A799FA4AD56}" dt="2021-01-10T15:04:35.755" v="23" actId="26606"/>
          <ac:spMkLst>
            <pc:docMk/>
            <pc:sldMk cId="2572931977" sldId="281"/>
            <ac:spMk id="35" creationId="{526E0BFB-CDF1-4990-8C11-AC849311E0A8}"/>
          </ac:spMkLst>
        </pc:spChg>
        <pc:spChg chg="add del">
          <ac:chgData name="Andreas Landman" userId="983748d80591fbbf" providerId="LiveId" clId="{0404E915-A9DA-4C6F-B100-4A799FA4AD56}" dt="2021-01-10T15:04:35.755" v="23" actId="26606"/>
          <ac:spMkLst>
            <pc:docMk/>
            <pc:sldMk cId="2572931977" sldId="281"/>
            <ac:spMk id="36" creationId="{6069A1F8-9BEB-4786-9694-FC48B2D75D21}"/>
          </ac:spMkLst>
        </pc:spChg>
        <pc:spChg chg="add del">
          <ac:chgData name="Andreas Landman" userId="983748d80591fbbf" providerId="LiveId" clId="{0404E915-A9DA-4C6F-B100-4A799FA4AD56}" dt="2021-01-10T15:04:35.755" v="23" actId="26606"/>
          <ac:spMkLst>
            <pc:docMk/>
            <pc:sldMk cId="2572931977" sldId="281"/>
            <ac:spMk id="37" creationId="{AF2F604E-43BE-4DC3-B983-E071523364F8}"/>
          </ac:spMkLst>
        </pc:spChg>
        <pc:spChg chg="add del">
          <ac:chgData name="Andreas Landman" userId="983748d80591fbbf" providerId="LiveId" clId="{0404E915-A9DA-4C6F-B100-4A799FA4AD56}" dt="2021-01-10T15:04:35.755" v="23" actId="26606"/>
          <ac:spMkLst>
            <pc:docMk/>
            <pc:sldMk cId="2572931977" sldId="281"/>
            <ac:spMk id="38" creationId="{08C9B587-E65E-4B52-B37C-ABEBB6E87928}"/>
          </ac:spMkLst>
        </pc:spChg>
        <pc:spChg chg="add">
          <ac:chgData name="Andreas Landman" userId="983748d80591fbbf" providerId="LiveId" clId="{0404E915-A9DA-4C6F-B100-4A799FA4AD56}" dt="2021-01-10T15:04:35.781" v="24" actId="26606"/>
          <ac:spMkLst>
            <pc:docMk/>
            <pc:sldMk cId="2572931977" sldId="281"/>
            <ac:spMk id="40" creationId="{DCD9C319-51C4-4B3F-AEB3-47BB3616FF6F}"/>
          </ac:spMkLst>
        </pc:spChg>
        <pc:grpChg chg="add del">
          <ac:chgData name="Andreas Landman" userId="983748d80591fbbf" providerId="LiveId" clId="{0404E915-A9DA-4C6F-B100-4A799FA4AD56}" dt="2021-01-10T15:01:33.125" v="7" actId="26606"/>
          <ac:grpSpMkLst>
            <pc:docMk/>
            <pc:sldMk cId="2572931977" sldId="281"/>
            <ac:grpSpMk id="7" creationId="{D2C4BFA1-2075-4901-9E24-E41D1FDD51FD}"/>
          </ac:grpSpMkLst>
        </pc:grpChg>
        <pc:grpChg chg="add del">
          <ac:chgData name="Andreas Landman" userId="983748d80591fbbf" providerId="LiveId" clId="{0404E915-A9DA-4C6F-B100-4A799FA4AD56}" dt="2021-01-10T15:03:52.308" v="21" actId="26606"/>
          <ac:grpSpMkLst>
            <pc:docMk/>
            <pc:sldMk cId="2572931977" sldId="281"/>
            <ac:grpSpMk id="31" creationId="{18488D89-E3BB-4E60-BF44-5F0BE92E3F13}"/>
          </ac:grpSpMkLst>
        </pc:grpChg>
        <pc:picChg chg="add mod ord">
          <ac:chgData name="Andreas Landman" userId="983748d80591fbbf" providerId="LiveId" clId="{0404E915-A9DA-4C6F-B100-4A799FA4AD56}" dt="2021-01-10T15:04:35.781" v="24" actId="26606"/>
          <ac:picMkLst>
            <pc:docMk/>
            <pc:sldMk cId="2572931977" sldId="281"/>
            <ac:picMk id="14" creationId="{AB5DED76-DBFE-4437-A82D-C936D4165A12}"/>
          </ac:picMkLst>
        </pc:picChg>
        <pc:cxnChg chg="add del">
          <ac:chgData name="Andreas Landman" userId="983748d80591fbbf" providerId="LiveId" clId="{0404E915-A9DA-4C6F-B100-4A799FA4AD56}" dt="2021-01-10T15:03:52.308" v="21" actId="26606"/>
          <ac:cxnSpMkLst>
            <pc:docMk/>
            <pc:sldMk cId="2572931977" sldId="281"/>
            <ac:cxnSpMk id="27" creationId="{3C86DB23-FEFE-4C3A-88FA-8E855AB1EEBB}"/>
          </ac:cxnSpMkLst>
        </pc:cxnChg>
        <pc:cxnChg chg="add del">
          <ac:chgData name="Andreas Landman" userId="983748d80591fbbf" providerId="LiveId" clId="{0404E915-A9DA-4C6F-B100-4A799FA4AD56}" dt="2021-01-10T15:03:52.308" v="21" actId="26606"/>
          <ac:cxnSpMkLst>
            <pc:docMk/>
            <pc:sldMk cId="2572931977" sldId="281"/>
            <ac:cxnSpMk id="29" creationId="{3BB22FAF-4B4F-40B1-97FF-67CD036C89D0}"/>
          </ac:cxnSpMkLst>
        </pc:cxnChg>
      </pc:sldChg>
      <pc:sldChg chg="modSp add mod ord modNotesTx">
        <pc:chgData name="Andreas Landman" userId="983748d80591fbbf" providerId="LiveId" clId="{0404E915-A9DA-4C6F-B100-4A799FA4AD56}" dt="2021-01-10T16:38:47.236" v="583"/>
        <pc:sldMkLst>
          <pc:docMk/>
          <pc:sldMk cId="768629326" sldId="282"/>
        </pc:sldMkLst>
        <pc:spChg chg="mod">
          <ac:chgData name="Andreas Landman" userId="983748d80591fbbf" providerId="LiveId" clId="{0404E915-A9DA-4C6F-B100-4A799FA4AD56}" dt="2021-01-10T15:10:54.945" v="64" actId="20577"/>
          <ac:spMkLst>
            <pc:docMk/>
            <pc:sldMk cId="768629326" sldId="282"/>
            <ac:spMk id="2" creationId="{12E62E0A-4516-4A2B-B450-4F5D16629006}"/>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dgm:fillClrLst>
    <dgm:linClrLst meth="repeat">
      <a:schemeClr val="lt1">
        <a:alpha val="0"/>
      </a:schemeClr>
    </dgm:linClrLst>
    <dgm:effectClrLst/>
    <dgm:txLinClrLst/>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3FD8D6-3120-4CE4-9C1D-E79FA2AF4BB5}" type="doc">
      <dgm:prSet loTypeId="urn:microsoft.com/office/officeart/2005/8/layout/vList4" loCatId="list" qsTypeId="urn:microsoft.com/office/officeart/2005/8/quickstyle/3d2" qsCatId="3D" csTypeId="urn:microsoft.com/office/officeart/2005/8/colors/accent4_2" csCatId="accent4" phldr="1"/>
      <dgm:spPr/>
    </dgm:pt>
    <dgm:pt modelId="{C809BB45-8FF6-4E25-B731-C8F7BBF34B8E}">
      <dgm:prSet phldrT="[Text]" custT="1"/>
      <dgm:spPr/>
      <dgm:t>
        <a:bodyPr/>
        <a:lstStyle/>
        <a:p>
          <a:r>
            <a:rPr lang="en-ZA" sz="2600" dirty="0"/>
            <a:t>Goal</a:t>
          </a:r>
        </a:p>
        <a:p>
          <a:r>
            <a:rPr lang="en-ZA" sz="2600" dirty="0"/>
            <a:t>	What do you want?</a:t>
          </a:r>
        </a:p>
      </dgm:t>
    </dgm:pt>
    <dgm:pt modelId="{14C6EF11-1203-48F0-83E0-527B962364A9}" type="parTrans" cxnId="{1C590198-F03D-4CDA-BFF8-AB972F8619B9}">
      <dgm:prSet/>
      <dgm:spPr/>
      <dgm:t>
        <a:bodyPr/>
        <a:lstStyle/>
        <a:p>
          <a:endParaRPr lang="en-ZA"/>
        </a:p>
      </dgm:t>
    </dgm:pt>
    <dgm:pt modelId="{D48A34A9-A0ED-44E6-BAC1-CF30977271CE}" type="sibTrans" cxnId="{1C590198-F03D-4CDA-BFF8-AB972F8619B9}">
      <dgm:prSet/>
      <dgm:spPr/>
      <dgm:t>
        <a:bodyPr/>
        <a:lstStyle/>
        <a:p>
          <a:endParaRPr lang="en-ZA"/>
        </a:p>
      </dgm:t>
    </dgm:pt>
    <dgm:pt modelId="{ADFACD44-8797-434E-8170-1525D53030E6}">
      <dgm:prSet phldrT="[Text]"/>
      <dgm:spPr/>
      <dgm:t>
        <a:bodyPr/>
        <a:lstStyle/>
        <a:p>
          <a:r>
            <a:rPr lang="en-ZA" dirty="0"/>
            <a:t>Reality</a:t>
          </a:r>
        </a:p>
        <a:p>
          <a:r>
            <a:rPr lang="en-ZA" dirty="0"/>
            <a:t>	Where are you now?</a:t>
          </a:r>
        </a:p>
      </dgm:t>
    </dgm:pt>
    <dgm:pt modelId="{FCCBACB4-724C-4A02-933E-267927637D69}" type="parTrans" cxnId="{840766AE-E858-43B9-A339-F8C529CA5A4B}">
      <dgm:prSet/>
      <dgm:spPr/>
      <dgm:t>
        <a:bodyPr/>
        <a:lstStyle/>
        <a:p>
          <a:endParaRPr lang="en-ZA"/>
        </a:p>
      </dgm:t>
    </dgm:pt>
    <dgm:pt modelId="{0125DAA1-D4B1-4DC2-9500-E4AB2AC9E1F7}" type="sibTrans" cxnId="{840766AE-E858-43B9-A339-F8C529CA5A4B}">
      <dgm:prSet/>
      <dgm:spPr/>
      <dgm:t>
        <a:bodyPr/>
        <a:lstStyle/>
        <a:p>
          <a:endParaRPr lang="en-ZA"/>
        </a:p>
      </dgm:t>
    </dgm:pt>
    <dgm:pt modelId="{1068A3A4-6A7C-4D68-B62B-6ABA3FA54EFA}">
      <dgm:prSet phldrT="[Text]"/>
      <dgm:spPr/>
      <dgm:t>
        <a:bodyPr/>
        <a:lstStyle/>
        <a:p>
          <a:r>
            <a:rPr lang="en-ZA"/>
            <a:t>Options</a:t>
          </a:r>
        </a:p>
        <a:p>
          <a:r>
            <a:rPr lang="en-ZA"/>
            <a:t>	What could you do?</a:t>
          </a:r>
        </a:p>
      </dgm:t>
    </dgm:pt>
    <dgm:pt modelId="{8BD47C6E-20FE-4D8F-9A55-F531D6D58FE0}" type="parTrans" cxnId="{315FF96C-4987-4AFE-A6AE-395D58D6DD24}">
      <dgm:prSet/>
      <dgm:spPr/>
      <dgm:t>
        <a:bodyPr/>
        <a:lstStyle/>
        <a:p>
          <a:endParaRPr lang="en-ZA"/>
        </a:p>
      </dgm:t>
    </dgm:pt>
    <dgm:pt modelId="{7D46337E-283A-46CC-9817-857C108819D9}" type="sibTrans" cxnId="{315FF96C-4987-4AFE-A6AE-395D58D6DD24}">
      <dgm:prSet/>
      <dgm:spPr/>
      <dgm:t>
        <a:bodyPr/>
        <a:lstStyle/>
        <a:p>
          <a:endParaRPr lang="en-ZA"/>
        </a:p>
      </dgm:t>
    </dgm:pt>
    <dgm:pt modelId="{87B163AA-A6EF-468C-B626-1C10C6DA9CC1}">
      <dgm:prSet phldrT="[Text]"/>
      <dgm:spPr/>
      <dgm:t>
        <a:bodyPr/>
        <a:lstStyle/>
        <a:p>
          <a:r>
            <a:rPr lang="en-ZA" dirty="0"/>
            <a:t>Will</a:t>
          </a:r>
        </a:p>
        <a:p>
          <a:r>
            <a:rPr lang="en-ZA" dirty="0"/>
            <a:t>	What will you do?</a:t>
          </a:r>
        </a:p>
      </dgm:t>
    </dgm:pt>
    <dgm:pt modelId="{4BBB484C-EEDF-4E2B-B43B-E2C09AA3ABB1}" type="parTrans" cxnId="{B64A81BF-2DAB-48A8-9FF9-1BD01C871347}">
      <dgm:prSet/>
      <dgm:spPr/>
      <dgm:t>
        <a:bodyPr/>
        <a:lstStyle/>
        <a:p>
          <a:endParaRPr lang="en-ZA"/>
        </a:p>
      </dgm:t>
    </dgm:pt>
    <dgm:pt modelId="{99004CB8-9F43-42BE-8A2E-25EED1964DBB}" type="sibTrans" cxnId="{B64A81BF-2DAB-48A8-9FF9-1BD01C871347}">
      <dgm:prSet/>
      <dgm:spPr/>
      <dgm:t>
        <a:bodyPr/>
        <a:lstStyle/>
        <a:p>
          <a:endParaRPr lang="en-ZA"/>
        </a:p>
      </dgm:t>
    </dgm:pt>
    <dgm:pt modelId="{5F371C46-FBB5-4F9A-83B1-7C9E33925169}" type="pres">
      <dgm:prSet presAssocID="{393FD8D6-3120-4CE4-9C1D-E79FA2AF4BB5}" presName="linear" presStyleCnt="0">
        <dgm:presLayoutVars>
          <dgm:dir/>
          <dgm:resizeHandles val="exact"/>
        </dgm:presLayoutVars>
      </dgm:prSet>
      <dgm:spPr/>
    </dgm:pt>
    <dgm:pt modelId="{A07F7050-72F5-4998-B2A2-21EEDB0642D7}" type="pres">
      <dgm:prSet presAssocID="{C809BB45-8FF6-4E25-B731-C8F7BBF34B8E}" presName="comp" presStyleCnt="0"/>
      <dgm:spPr/>
    </dgm:pt>
    <dgm:pt modelId="{CD598CDF-64DC-45C6-B1F1-31DED092C3E1}" type="pres">
      <dgm:prSet presAssocID="{C809BB45-8FF6-4E25-B731-C8F7BBF34B8E}" presName="box" presStyleLbl="node1" presStyleIdx="0" presStyleCnt="4"/>
      <dgm:spPr/>
    </dgm:pt>
    <dgm:pt modelId="{B2E0A89A-8B0F-4A1C-A160-F542671D6537}" type="pres">
      <dgm:prSet presAssocID="{C809BB45-8FF6-4E25-B731-C8F7BBF34B8E}" presName="img" presStyleLbl="fgImgPlac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t="-42000" b="-42000"/>
          </a:stretch>
        </a:blipFill>
      </dgm:spPr>
      <dgm:extLst>
        <a:ext uri="{E40237B7-FDA0-4F09-8148-C483321AD2D9}">
          <dgm14:cNvPr xmlns:dgm14="http://schemas.microsoft.com/office/drawing/2010/diagram" id="0" name="" descr="Eye"/>
        </a:ext>
      </dgm:extLst>
    </dgm:pt>
    <dgm:pt modelId="{F7C5BCA0-ABD3-43F1-BA85-F633BA318769}" type="pres">
      <dgm:prSet presAssocID="{C809BB45-8FF6-4E25-B731-C8F7BBF34B8E}" presName="text" presStyleLbl="node1" presStyleIdx="0" presStyleCnt="4">
        <dgm:presLayoutVars>
          <dgm:bulletEnabled val="1"/>
        </dgm:presLayoutVars>
      </dgm:prSet>
      <dgm:spPr/>
    </dgm:pt>
    <dgm:pt modelId="{95318E8E-1ADB-4CF8-8F10-C3A29EE4A6AD}" type="pres">
      <dgm:prSet presAssocID="{D48A34A9-A0ED-44E6-BAC1-CF30977271CE}" presName="spacer" presStyleCnt="0"/>
      <dgm:spPr/>
    </dgm:pt>
    <dgm:pt modelId="{C0B72E08-E544-45A2-9363-CE1C5AEFEC60}" type="pres">
      <dgm:prSet presAssocID="{ADFACD44-8797-434E-8170-1525D53030E6}" presName="comp" presStyleCnt="0"/>
      <dgm:spPr/>
    </dgm:pt>
    <dgm:pt modelId="{9E80C5F5-1F99-467F-898E-E37A64D339F3}" type="pres">
      <dgm:prSet presAssocID="{ADFACD44-8797-434E-8170-1525D53030E6}" presName="box" presStyleLbl="node1" presStyleIdx="1" presStyleCnt="4"/>
      <dgm:spPr/>
    </dgm:pt>
    <dgm:pt modelId="{DA9628E5-4C7E-4EAF-9CE1-1292437A6A9B}" type="pres">
      <dgm:prSet presAssocID="{ADFACD44-8797-434E-8170-1525D53030E6}" presName="img"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t="-42000" b="-42000"/>
          </a:stretch>
        </a:blipFill>
      </dgm:spPr>
      <dgm:extLst>
        <a:ext uri="{E40237B7-FDA0-4F09-8148-C483321AD2D9}">
          <dgm14:cNvPr xmlns:dgm14="http://schemas.microsoft.com/office/drawing/2010/diagram" id="0" name="" descr="Map compass"/>
        </a:ext>
      </dgm:extLst>
    </dgm:pt>
    <dgm:pt modelId="{DD178A28-83A9-49EF-8C91-B8E2E95A697F}" type="pres">
      <dgm:prSet presAssocID="{ADFACD44-8797-434E-8170-1525D53030E6}" presName="text" presStyleLbl="node1" presStyleIdx="1" presStyleCnt="4">
        <dgm:presLayoutVars>
          <dgm:bulletEnabled val="1"/>
        </dgm:presLayoutVars>
      </dgm:prSet>
      <dgm:spPr/>
    </dgm:pt>
    <dgm:pt modelId="{5A9B155D-BBD3-40D2-A67F-BFAFC74638AC}" type="pres">
      <dgm:prSet presAssocID="{0125DAA1-D4B1-4DC2-9500-E4AB2AC9E1F7}" presName="spacer" presStyleCnt="0"/>
      <dgm:spPr/>
    </dgm:pt>
    <dgm:pt modelId="{772D42C5-C3C3-4642-A7EA-2D7AB243ABB1}" type="pres">
      <dgm:prSet presAssocID="{1068A3A4-6A7C-4D68-B62B-6ABA3FA54EFA}" presName="comp" presStyleCnt="0"/>
      <dgm:spPr/>
    </dgm:pt>
    <dgm:pt modelId="{B8604EF7-508C-4FA1-8ECD-54C669473F7D}" type="pres">
      <dgm:prSet presAssocID="{1068A3A4-6A7C-4D68-B62B-6ABA3FA54EFA}" presName="box" presStyleLbl="node1" presStyleIdx="2" presStyleCnt="4"/>
      <dgm:spPr/>
    </dgm:pt>
    <dgm:pt modelId="{191DD374-74AE-4B20-A8F7-3E7343A7F175}" type="pres">
      <dgm:prSet presAssocID="{1068A3A4-6A7C-4D68-B62B-6ABA3FA54EFA}" presName="img" presStyleLbl="fgImgPlac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t="-42000" b="-42000"/>
          </a:stretch>
        </a:blipFill>
      </dgm:spPr>
      <dgm:extLst>
        <a:ext uri="{E40237B7-FDA0-4F09-8148-C483321AD2D9}">
          <dgm14:cNvPr xmlns:dgm14="http://schemas.microsoft.com/office/drawing/2010/diagram" id="0" name="" descr="Signpost"/>
        </a:ext>
      </dgm:extLst>
    </dgm:pt>
    <dgm:pt modelId="{C9B101EB-DBDB-4CD3-ADFD-DA4206EC6B08}" type="pres">
      <dgm:prSet presAssocID="{1068A3A4-6A7C-4D68-B62B-6ABA3FA54EFA}" presName="text" presStyleLbl="node1" presStyleIdx="2" presStyleCnt="4">
        <dgm:presLayoutVars>
          <dgm:bulletEnabled val="1"/>
        </dgm:presLayoutVars>
      </dgm:prSet>
      <dgm:spPr/>
    </dgm:pt>
    <dgm:pt modelId="{7FE7E91A-DB43-47E0-9875-8EE3EED9507D}" type="pres">
      <dgm:prSet presAssocID="{7D46337E-283A-46CC-9817-857C108819D9}" presName="spacer" presStyleCnt="0"/>
      <dgm:spPr/>
    </dgm:pt>
    <dgm:pt modelId="{CDC0DB81-B622-4F07-B731-577CFBB8F6E5}" type="pres">
      <dgm:prSet presAssocID="{87B163AA-A6EF-468C-B626-1C10C6DA9CC1}" presName="comp" presStyleCnt="0"/>
      <dgm:spPr/>
    </dgm:pt>
    <dgm:pt modelId="{75096AB9-EDD4-4DCF-B9F9-44069B0543F5}" type="pres">
      <dgm:prSet presAssocID="{87B163AA-A6EF-468C-B626-1C10C6DA9CC1}" presName="box" presStyleLbl="node1" presStyleIdx="3" presStyleCnt="4"/>
      <dgm:spPr/>
    </dgm:pt>
    <dgm:pt modelId="{3EDCFE83-3404-453B-9657-D0D701FBB025}" type="pres">
      <dgm:prSet presAssocID="{87B163AA-A6EF-468C-B626-1C10C6DA9CC1}" presName="img"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0000" b="-10000"/>
          </a:stretch>
        </a:blipFill>
      </dgm:spPr>
      <dgm:extLst>
        <a:ext uri="{E40237B7-FDA0-4F09-8148-C483321AD2D9}">
          <dgm14:cNvPr xmlns:dgm14="http://schemas.microsoft.com/office/drawing/2010/diagram" id="0" name="" descr="Run"/>
        </a:ext>
      </dgm:extLst>
    </dgm:pt>
    <dgm:pt modelId="{D1223082-0262-434D-98C3-8B306BE6B384}" type="pres">
      <dgm:prSet presAssocID="{87B163AA-A6EF-468C-B626-1C10C6DA9CC1}" presName="text" presStyleLbl="node1" presStyleIdx="3" presStyleCnt="4">
        <dgm:presLayoutVars>
          <dgm:bulletEnabled val="1"/>
        </dgm:presLayoutVars>
      </dgm:prSet>
      <dgm:spPr/>
    </dgm:pt>
  </dgm:ptLst>
  <dgm:cxnLst>
    <dgm:cxn modelId="{8EC55A04-19F2-4A68-B0A3-584DF0A34825}" type="presOf" srcId="{1068A3A4-6A7C-4D68-B62B-6ABA3FA54EFA}" destId="{B8604EF7-508C-4FA1-8ECD-54C669473F7D}" srcOrd="0" destOrd="0" presId="urn:microsoft.com/office/officeart/2005/8/layout/vList4"/>
    <dgm:cxn modelId="{8DD8951D-3104-4BCB-A519-5968716EAA88}" type="presOf" srcId="{C809BB45-8FF6-4E25-B731-C8F7BBF34B8E}" destId="{F7C5BCA0-ABD3-43F1-BA85-F633BA318769}" srcOrd="1" destOrd="0" presId="urn:microsoft.com/office/officeart/2005/8/layout/vList4"/>
    <dgm:cxn modelId="{5931613B-BE91-4057-B9B0-668EC22A83F7}" type="presOf" srcId="{87B163AA-A6EF-468C-B626-1C10C6DA9CC1}" destId="{75096AB9-EDD4-4DCF-B9F9-44069B0543F5}" srcOrd="0" destOrd="0" presId="urn:microsoft.com/office/officeart/2005/8/layout/vList4"/>
    <dgm:cxn modelId="{5F71E63C-0FF1-4559-B192-396AD0EAC217}" type="presOf" srcId="{393FD8D6-3120-4CE4-9C1D-E79FA2AF4BB5}" destId="{5F371C46-FBB5-4F9A-83B1-7C9E33925169}" srcOrd="0" destOrd="0" presId="urn:microsoft.com/office/officeart/2005/8/layout/vList4"/>
    <dgm:cxn modelId="{4141F363-19BE-4FA4-970D-F838020272F1}" type="presOf" srcId="{1068A3A4-6A7C-4D68-B62B-6ABA3FA54EFA}" destId="{C9B101EB-DBDB-4CD3-ADFD-DA4206EC6B08}" srcOrd="1" destOrd="0" presId="urn:microsoft.com/office/officeart/2005/8/layout/vList4"/>
    <dgm:cxn modelId="{D7229F67-FA4E-45DC-B846-56EF1825F7F9}" type="presOf" srcId="{ADFACD44-8797-434E-8170-1525D53030E6}" destId="{DD178A28-83A9-49EF-8C91-B8E2E95A697F}" srcOrd="1" destOrd="0" presId="urn:microsoft.com/office/officeart/2005/8/layout/vList4"/>
    <dgm:cxn modelId="{315FF96C-4987-4AFE-A6AE-395D58D6DD24}" srcId="{393FD8D6-3120-4CE4-9C1D-E79FA2AF4BB5}" destId="{1068A3A4-6A7C-4D68-B62B-6ABA3FA54EFA}" srcOrd="2" destOrd="0" parTransId="{8BD47C6E-20FE-4D8F-9A55-F531D6D58FE0}" sibTransId="{7D46337E-283A-46CC-9817-857C108819D9}"/>
    <dgm:cxn modelId="{AD05556E-98E8-4A38-8232-037BADFB47EB}" type="presOf" srcId="{87B163AA-A6EF-468C-B626-1C10C6DA9CC1}" destId="{D1223082-0262-434D-98C3-8B306BE6B384}" srcOrd="1" destOrd="0" presId="urn:microsoft.com/office/officeart/2005/8/layout/vList4"/>
    <dgm:cxn modelId="{1C590198-F03D-4CDA-BFF8-AB972F8619B9}" srcId="{393FD8D6-3120-4CE4-9C1D-E79FA2AF4BB5}" destId="{C809BB45-8FF6-4E25-B731-C8F7BBF34B8E}" srcOrd="0" destOrd="0" parTransId="{14C6EF11-1203-48F0-83E0-527B962364A9}" sibTransId="{D48A34A9-A0ED-44E6-BAC1-CF30977271CE}"/>
    <dgm:cxn modelId="{840766AE-E858-43B9-A339-F8C529CA5A4B}" srcId="{393FD8D6-3120-4CE4-9C1D-E79FA2AF4BB5}" destId="{ADFACD44-8797-434E-8170-1525D53030E6}" srcOrd="1" destOrd="0" parTransId="{FCCBACB4-724C-4A02-933E-267927637D69}" sibTransId="{0125DAA1-D4B1-4DC2-9500-E4AB2AC9E1F7}"/>
    <dgm:cxn modelId="{B64A81BF-2DAB-48A8-9FF9-1BD01C871347}" srcId="{393FD8D6-3120-4CE4-9C1D-E79FA2AF4BB5}" destId="{87B163AA-A6EF-468C-B626-1C10C6DA9CC1}" srcOrd="3" destOrd="0" parTransId="{4BBB484C-EEDF-4E2B-B43B-E2C09AA3ABB1}" sibTransId="{99004CB8-9F43-42BE-8A2E-25EED1964DBB}"/>
    <dgm:cxn modelId="{0FFFC4DE-997D-407E-904D-2BB70EA0F8F0}" type="presOf" srcId="{ADFACD44-8797-434E-8170-1525D53030E6}" destId="{9E80C5F5-1F99-467F-898E-E37A64D339F3}" srcOrd="0" destOrd="0" presId="urn:microsoft.com/office/officeart/2005/8/layout/vList4"/>
    <dgm:cxn modelId="{E6AA97EC-D392-4F1C-AA70-7C4454BE39CD}" type="presOf" srcId="{C809BB45-8FF6-4E25-B731-C8F7BBF34B8E}" destId="{CD598CDF-64DC-45C6-B1F1-31DED092C3E1}" srcOrd="0" destOrd="0" presId="urn:microsoft.com/office/officeart/2005/8/layout/vList4"/>
    <dgm:cxn modelId="{5F5EB458-4F8B-46F6-9175-8C0DAD6CF61F}" type="presParOf" srcId="{5F371C46-FBB5-4F9A-83B1-7C9E33925169}" destId="{A07F7050-72F5-4998-B2A2-21EEDB0642D7}" srcOrd="0" destOrd="0" presId="urn:microsoft.com/office/officeart/2005/8/layout/vList4"/>
    <dgm:cxn modelId="{7D5600E4-20A4-4DCF-8E90-C7E4A587B3D6}" type="presParOf" srcId="{A07F7050-72F5-4998-B2A2-21EEDB0642D7}" destId="{CD598CDF-64DC-45C6-B1F1-31DED092C3E1}" srcOrd="0" destOrd="0" presId="urn:microsoft.com/office/officeart/2005/8/layout/vList4"/>
    <dgm:cxn modelId="{916BE031-68D8-4CF3-BDC6-4807965A467D}" type="presParOf" srcId="{A07F7050-72F5-4998-B2A2-21EEDB0642D7}" destId="{B2E0A89A-8B0F-4A1C-A160-F542671D6537}" srcOrd="1" destOrd="0" presId="urn:microsoft.com/office/officeart/2005/8/layout/vList4"/>
    <dgm:cxn modelId="{0C1D7843-F57E-4AA5-9AE2-4FEAC84B0113}" type="presParOf" srcId="{A07F7050-72F5-4998-B2A2-21EEDB0642D7}" destId="{F7C5BCA0-ABD3-43F1-BA85-F633BA318769}" srcOrd="2" destOrd="0" presId="urn:microsoft.com/office/officeart/2005/8/layout/vList4"/>
    <dgm:cxn modelId="{AAAF3499-C423-48F6-8401-0C8839A6AD04}" type="presParOf" srcId="{5F371C46-FBB5-4F9A-83B1-7C9E33925169}" destId="{95318E8E-1ADB-4CF8-8F10-C3A29EE4A6AD}" srcOrd="1" destOrd="0" presId="urn:microsoft.com/office/officeart/2005/8/layout/vList4"/>
    <dgm:cxn modelId="{32949DF5-ED56-4D44-AFE5-09ACDAED8975}" type="presParOf" srcId="{5F371C46-FBB5-4F9A-83B1-7C9E33925169}" destId="{C0B72E08-E544-45A2-9363-CE1C5AEFEC60}" srcOrd="2" destOrd="0" presId="urn:microsoft.com/office/officeart/2005/8/layout/vList4"/>
    <dgm:cxn modelId="{B3E1B4AE-0CED-405F-9F9D-B8D641573891}" type="presParOf" srcId="{C0B72E08-E544-45A2-9363-CE1C5AEFEC60}" destId="{9E80C5F5-1F99-467F-898E-E37A64D339F3}" srcOrd="0" destOrd="0" presId="urn:microsoft.com/office/officeart/2005/8/layout/vList4"/>
    <dgm:cxn modelId="{CFF46D40-084F-4076-B2F2-A8B2B16C3FD5}" type="presParOf" srcId="{C0B72E08-E544-45A2-9363-CE1C5AEFEC60}" destId="{DA9628E5-4C7E-4EAF-9CE1-1292437A6A9B}" srcOrd="1" destOrd="0" presId="urn:microsoft.com/office/officeart/2005/8/layout/vList4"/>
    <dgm:cxn modelId="{71975356-2710-42DD-8818-7E82DF4E026E}" type="presParOf" srcId="{C0B72E08-E544-45A2-9363-CE1C5AEFEC60}" destId="{DD178A28-83A9-49EF-8C91-B8E2E95A697F}" srcOrd="2" destOrd="0" presId="urn:microsoft.com/office/officeart/2005/8/layout/vList4"/>
    <dgm:cxn modelId="{1884F085-261B-453F-9398-CF6F9C3B0B53}" type="presParOf" srcId="{5F371C46-FBB5-4F9A-83B1-7C9E33925169}" destId="{5A9B155D-BBD3-40D2-A67F-BFAFC74638AC}" srcOrd="3" destOrd="0" presId="urn:microsoft.com/office/officeart/2005/8/layout/vList4"/>
    <dgm:cxn modelId="{A239DC1D-FC22-4561-841E-E884132C3A07}" type="presParOf" srcId="{5F371C46-FBB5-4F9A-83B1-7C9E33925169}" destId="{772D42C5-C3C3-4642-A7EA-2D7AB243ABB1}" srcOrd="4" destOrd="0" presId="urn:microsoft.com/office/officeart/2005/8/layout/vList4"/>
    <dgm:cxn modelId="{3199B231-F005-47C9-B31A-37CFC4DAC4EA}" type="presParOf" srcId="{772D42C5-C3C3-4642-A7EA-2D7AB243ABB1}" destId="{B8604EF7-508C-4FA1-8ECD-54C669473F7D}" srcOrd="0" destOrd="0" presId="urn:microsoft.com/office/officeart/2005/8/layout/vList4"/>
    <dgm:cxn modelId="{10FB7438-DDF8-4F51-A288-C569A460C578}" type="presParOf" srcId="{772D42C5-C3C3-4642-A7EA-2D7AB243ABB1}" destId="{191DD374-74AE-4B20-A8F7-3E7343A7F175}" srcOrd="1" destOrd="0" presId="urn:microsoft.com/office/officeart/2005/8/layout/vList4"/>
    <dgm:cxn modelId="{33B2C9C0-46B9-4326-84AA-853EBFAF547B}" type="presParOf" srcId="{772D42C5-C3C3-4642-A7EA-2D7AB243ABB1}" destId="{C9B101EB-DBDB-4CD3-ADFD-DA4206EC6B08}" srcOrd="2" destOrd="0" presId="urn:microsoft.com/office/officeart/2005/8/layout/vList4"/>
    <dgm:cxn modelId="{2764175B-C8A7-4CA1-BE03-95FE64E4A734}" type="presParOf" srcId="{5F371C46-FBB5-4F9A-83B1-7C9E33925169}" destId="{7FE7E91A-DB43-47E0-9875-8EE3EED9507D}" srcOrd="5" destOrd="0" presId="urn:microsoft.com/office/officeart/2005/8/layout/vList4"/>
    <dgm:cxn modelId="{2F965F96-23F5-479C-8190-645C266C070A}" type="presParOf" srcId="{5F371C46-FBB5-4F9A-83B1-7C9E33925169}" destId="{CDC0DB81-B622-4F07-B731-577CFBB8F6E5}" srcOrd="6" destOrd="0" presId="urn:microsoft.com/office/officeart/2005/8/layout/vList4"/>
    <dgm:cxn modelId="{08118F62-0782-4E23-9423-95850CE73F07}" type="presParOf" srcId="{CDC0DB81-B622-4F07-B731-577CFBB8F6E5}" destId="{75096AB9-EDD4-4DCF-B9F9-44069B0543F5}" srcOrd="0" destOrd="0" presId="urn:microsoft.com/office/officeart/2005/8/layout/vList4"/>
    <dgm:cxn modelId="{1B3BDDE7-F9A2-40CE-9FD9-049805A7B9A8}" type="presParOf" srcId="{CDC0DB81-B622-4F07-B731-577CFBB8F6E5}" destId="{3EDCFE83-3404-453B-9657-D0D701FBB025}" srcOrd="1" destOrd="0" presId="urn:microsoft.com/office/officeart/2005/8/layout/vList4"/>
    <dgm:cxn modelId="{3BF43997-5ED0-48B4-AEBD-3A8734E641EC}" type="presParOf" srcId="{CDC0DB81-B622-4F07-B731-577CFBB8F6E5}" destId="{D1223082-0262-434D-98C3-8B306BE6B38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9EA5EA6-0594-4A09-805A-E30E171EEF31}" type="doc">
      <dgm:prSet loTypeId="urn:microsoft.com/office/officeart/2018/5/layout/IconCircleLabelList" loCatId="icon" qsTypeId="urn:microsoft.com/office/officeart/2005/8/quickstyle/simple1" qsCatId="simple" csTypeId="urn:microsoft.com/office/officeart/2018/5/colors/Iconchunking_neutralicon_accent5_2" csCatId="accent5" phldr="1"/>
      <dgm:spPr/>
      <dgm:t>
        <a:bodyPr/>
        <a:lstStyle/>
        <a:p>
          <a:endParaRPr lang="en-ZA"/>
        </a:p>
      </dgm:t>
    </dgm:pt>
    <dgm:pt modelId="{A57E21E2-8DF9-4732-B280-95DCF588FD09}">
      <dgm:prSet phldrT="[Text]"/>
      <dgm:spPr/>
      <dgm:t>
        <a:bodyPr/>
        <a:lstStyle/>
        <a:p>
          <a:pPr>
            <a:lnSpc>
              <a:spcPct val="100000"/>
            </a:lnSpc>
            <a:defRPr cap="all"/>
          </a:pPr>
          <a:r>
            <a:rPr lang="en-ZA"/>
            <a:t>Service</a:t>
          </a:r>
        </a:p>
      </dgm:t>
    </dgm:pt>
    <dgm:pt modelId="{03A0F7D4-0AFE-4558-9831-25B097A771D1}" type="parTrans" cxnId="{F534DA06-B2FD-4E38-B5C2-7DEB2C00DD4E}">
      <dgm:prSet/>
      <dgm:spPr/>
      <dgm:t>
        <a:bodyPr/>
        <a:lstStyle/>
        <a:p>
          <a:endParaRPr lang="en-ZA"/>
        </a:p>
      </dgm:t>
    </dgm:pt>
    <dgm:pt modelId="{694FB1DD-E570-4CA1-9E06-30420FDFB8EE}" type="sibTrans" cxnId="{F534DA06-B2FD-4E38-B5C2-7DEB2C00DD4E}">
      <dgm:prSet/>
      <dgm:spPr/>
      <dgm:t>
        <a:bodyPr/>
        <a:lstStyle/>
        <a:p>
          <a:endParaRPr lang="en-ZA"/>
        </a:p>
      </dgm:t>
    </dgm:pt>
    <dgm:pt modelId="{A4D71511-AEE5-458A-80E7-1A1BF077A408}">
      <dgm:prSet phldrT="[Text]"/>
      <dgm:spPr/>
      <dgm:t>
        <a:bodyPr/>
        <a:lstStyle/>
        <a:p>
          <a:pPr>
            <a:lnSpc>
              <a:spcPct val="100000"/>
            </a:lnSpc>
            <a:defRPr cap="all"/>
          </a:pPr>
          <a:r>
            <a:rPr lang="en-ZA"/>
            <a:t>Quality</a:t>
          </a:r>
        </a:p>
      </dgm:t>
    </dgm:pt>
    <dgm:pt modelId="{43019ACE-912C-42BF-AD34-06753A8E30E9}" type="parTrans" cxnId="{00EFAB8D-BDF7-4FBF-8407-ED480CC88684}">
      <dgm:prSet/>
      <dgm:spPr/>
      <dgm:t>
        <a:bodyPr/>
        <a:lstStyle/>
        <a:p>
          <a:endParaRPr lang="en-ZA"/>
        </a:p>
      </dgm:t>
    </dgm:pt>
    <dgm:pt modelId="{5CD7958F-015E-4C33-BABA-46B31046493D}" type="sibTrans" cxnId="{00EFAB8D-BDF7-4FBF-8407-ED480CC88684}">
      <dgm:prSet/>
      <dgm:spPr/>
      <dgm:t>
        <a:bodyPr/>
        <a:lstStyle/>
        <a:p>
          <a:endParaRPr lang="en-ZA"/>
        </a:p>
      </dgm:t>
    </dgm:pt>
    <dgm:pt modelId="{C554496E-C474-421E-8E3A-6430747F4CB2}">
      <dgm:prSet phldrT="[Text]"/>
      <dgm:spPr/>
      <dgm:t>
        <a:bodyPr/>
        <a:lstStyle/>
        <a:p>
          <a:pPr>
            <a:lnSpc>
              <a:spcPct val="100000"/>
            </a:lnSpc>
            <a:defRPr cap="all"/>
          </a:pPr>
          <a:r>
            <a:rPr lang="en-ZA"/>
            <a:t>Practice</a:t>
          </a:r>
        </a:p>
      </dgm:t>
    </dgm:pt>
    <dgm:pt modelId="{FC5D82EE-9973-46CE-99F4-151243CE103C}" type="parTrans" cxnId="{09B53D8A-7210-4A72-85B6-05CAB56894C2}">
      <dgm:prSet/>
      <dgm:spPr/>
      <dgm:t>
        <a:bodyPr/>
        <a:lstStyle/>
        <a:p>
          <a:endParaRPr lang="en-ZA"/>
        </a:p>
      </dgm:t>
    </dgm:pt>
    <dgm:pt modelId="{7079AFA8-6922-486E-A6C2-D784E9B561CB}" type="sibTrans" cxnId="{09B53D8A-7210-4A72-85B6-05CAB56894C2}">
      <dgm:prSet/>
      <dgm:spPr/>
      <dgm:t>
        <a:bodyPr/>
        <a:lstStyle/>
        <a:p>
          <a:endParaRPr lang="en-ZA"/>
        </a:p>
      </dgm:t>
    </dgm:pt>
    <dgm:pt modelId="{A3A02BEB-D823-4D66-8E5D-EF7817412872}">
      <dgm:prSet phldrT="[Text]"/>
      <dgm:spPr/>
      <dgm:t>
        <a:bodyPr/>
        <a:lstStyle/>
        <a:p>
          <a:pPr>
            <a:lnSpc>
              <a:spcPct val="100000"/>
            </a:lnSpc>
            <a:defRPr cap="all"/>
          </a:pPr>
          <a:r>
            <a:rPr lang="en-ZA" dirty="0"/>
            <a:t>Strategic</a:t>
          </a:r>
        </a:p>
      </dgm:t>
    </dgm:pt>
    <dgm:pt modelId="{6E8DD11A-198D-4A88-86AA-9AA2A02DCC0B}" type="parTrans" cxnId="{D29FCA59-D03F-4496-BF8B-85C4BDC019A3}">
      <dgm:prSet/>
      <dgm:spPr/>
      <dgm:t>
        <a:bodyPr/>
        <a:lstStyle/>
        <a:p>
          <a:endParaRPr lang="en-ZA"/>
        </a:p>
      </dgm:t>
    </dgm:pt>
    <dgm:pt modelId="{0569AAA3-D911-4B02-820E-6F32E7F144CC}" type="sibTrans" cxnId="{D29FCA59-D03F-4496-BF8B-85C4BDC019A3}">
      <dgm:prSet/>
      <dgm:spPr/>
      <dgm:t>
        <a:bodyPr/>
        <a:lstStyle/>
        <a:p>
          <a:endParaRPr lang="en-ZA"/>
        </a:p>
      </dgm:t>
    </dgm:pt>
    <dgm:pt modelId="{BA8E88A1-37BE-4922-B2FF-3CF07FD94BFA}" type="pres">
      <dgm:prSet presAssocID="{59EA5EA6-0594-4A09-805A-E30E171EEF31}" presName="root" presStyleCnt="0">
        <dgm:presLayoutVars>
          <dgm:dir/>
          <dgm:resizeHandles val="exact"/>
        </dgm:presLayoutVars>
      </dgm:prSet>
      <dgm:spPr/>
    </dgm:pt>
    <dgm:pt modelId="{4D759359-A86F-4740-A138-BC7FEC49C954}" type="pres">
      <dgm:prSet presAssocID="{A57E21E2-8DF9-4732-B280-95DCF588FD09}" presName="compNode" presStyleCnt="0"/>
      <dgm:spPr/>
    </dgm:pt>
    <dgm:pt modelId="{8B090ACC-7195-468C-B73E-6F99FB858F6F}" type="pres">
      <dgm:prSet presAssocID="{A57E21E2-8DF9-4732-B280-95DCF588FD09}" presName="iconBgRect" presStyleLbl="bgShp" presStyleIdx="0" presStyleCnt="4"/>
      <dgm:spPr/>
    </dgm:pt>
    <dgm:pt modelId="{4A13CBD0-780B-43F0-BA8F-2BBC0AB16FA5}" type="pres">
      <dgm:prSet presAssocID="{A57E21E2-8DF9-4732-B280-95DCF588FD0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erver"/>
        </a:ext>
      </dgm:extLst>
    </dgm:pt>
    <dgm:pt modelId="{FCAD75E9-6441-4DCD-B5AC-EF7477A337B0}" type="pres">
      <dgm:prSet presAssocID="{A57E21E2-8DF9-4732-B280-95DCF588FD09}" presName="spaceRect" presStyleCnt="0"/>
      <dgm:spPr/>
    </dgm:pt>
    <dgm:pt modelId="{9AAA92A9-F468-4594-9FA5-859416DF4AC8}" type="pres">
      <dgm:prSet presAssocID="{A57E21E2-8DF9-4732-B280-95DCF588FD09}" presName="textRect" presStyleLbl="revTx" presStyleIdx="0" presStyleCnt="4">
        <dgm:presLayoutVars>
          <dgm:chMax val="1"/>
          <dgm:chPref val="1"/>
        </dgm:presLayoutVars>
      </dgm:prSet>
      <dgm:spPr/>
    </dgm:pt>
    <dgm:pt modelId="{58D52595-53BC-4A25-80B7-A436996DBEAB}" type="pres">
      <dgm:prSet presAssocID="{694FB1DD-E570-4CA1-9E06-30420FDFB8EE}" presName="sibTrans" presStyleCnt="0"/>
      <dgm:spPr/>
    </dgm:pt>
    <dgm:pt modelId="{3382F521-5F25-44CE-8C1D-2ABDBB05F63E}" type="pres">
      <dgm:prSet presAssocID="{A4D71511-AEE5-458A-80E7-1A1BF077A408}" presName="compNode" presStyleCnt="0"/>
      <dgm:spPr/>
    </dgm:pt>
    <dgm:pt modelId="{61ADAAEE-959E-4E48-9F09-43A79271A378}" type="pres">
      <dgm:prSet presAssocID="{A4D71511-AEE5-458A-80E7-1A1BF077A408}" presName="iconBgRect" presStyleLbl="bgShp" presStyleIdx="1" presStyleCnt="4"/>
      <dgm:spPr/>
    </dgm:pt>
    <dgm:pt modelId="{01491601-2306-47ED-B941-6443D34389AB}" type="pres">
      <dgm:prSet presAssocID="{A4D71511-AEE5-458A-80E7-1A1BF077A40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F806D75C-AE5F-4B41-9390-57A2453B3C0C}" type="pres">
      <dgm:prSet presAssocID="{A4D71511-AEE5-458A-80E7-1A1BF077A408}" presName="spaceRect" presStyleCnt="0"/>
      <dgm:spPr/>
    </dgm:pt>
    <dgm:pt modelId="{DBA790B5-535C-4B17-9DFF-EF17655C4995}" type="pres">
      <dgm:prSet presAssocID="{A4D71511-AEE5-458A-80E7-1A1BF077A408}" presName="textRect" presStyleLbl="revTx" presStyleIdx="1" presStyleCnt="4">
        <dgm:presLayoutVars>
          <dgm:chMax val="1"/>
          <dgm:chPref val="1"/>
        </dgm:presLayoutVars>
      </dgm:prSet>
      <dgm:spPr/>
    </dgm:pt>
    <dgm:pt modelId="{F2D7FB4E-09FC-4EAD-BBF1-8B308147ED1D}" type="pres">
      <dgm:prSet presAssocID="{5CD7958F-015E-4C33-BABA-46B31046493D}" presName="sibTrans" presStyleCnt="0"/>
      <dgm:spPr/>
    </dgm:pt>
    <dgm:pt modelId="{EF0E5A60-26B7-46C4-989C-917595C74FD5}" type="pres">
      <dgm:prSet presAssocID="{C554496E-C474-421E-8E3A-6430747F4CB2}" presName="compNode" presStyleCnt="0"/>
      <dgm:spPr/>
    </dgm:pt>
    <dgm:pt modelId="{535DCD42-27EB-4E9F-AE99-64DB3FF65EAB}" type="pres">
      <dgm:prSet presAssocID="{C554496E-C474-421E-8E3A-6430747F4CB2}" presName="iconBgRect" presStyleLbl="bgShp" presStyleIdx="2" presStyleCnt="4"/>
      <dgm:spPr/>
    </dgm:pt>
    <dgm:pt modelId="{65A39729-9B10-4361-BE88-7719CD2F66C7}" type="pres">
      <dgm:prSet presAssocID="{C554496E-C474-421E-8E3A-6430747F4CB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cil"/>
        </a:ext>
      </dgm:extLst>
    </dgm:pt>
    <dgm:pt modelId="{F82D707A-13A7-43F5-9F02-382E3CED6A3C}" type="pres">
      <dgm:prSet presAssocID="{C554496E-C474-421E-8E3A-6430747F4CB2}" presName="spaceRect" presStyleCnt="0"/>
      <dgm:spPr/>
    </dgm:pt>
    <dgm:pt modelId="{460BDB89-27E9-4B2F-9F59-C2E9D3622DE5}" type="pres">
      <dgm:prSet presAssocID="{C554496E-C474-421E-8E3A-6430747F4CB2}" presName="textRect" presStyleLbl="revTx" presStyleIdx="2" presStyleCnt="4">
        <dgm:presLayoutVars>
          <dgm:chMax val="1"/>
          <dgm:chPref val="1"/>
        </dgm:presLayoutVars>
      </dgm:prSet>
      <dgm:spPr/>
    </dgm:pt>
    <dgm:pt modelId="{FB05107A-BDDF-4B0B-9FF9-843A52A89AE6}" type="pres">
      <dgm:prSet presAssocID="{7079AFA8-6922-486E-A6C2-D784E9B561CB}" presName="sibTrans" presStyleCnt="0"/>
      <dgm:spPr/>
    </dgm:pt>
    <dgm:pt modelId="{0A53639E-0F6A-4A11-950C-5F956D713295}" type="pres">
      <dgm:prSet presAssocID="{A3A02BEB-D823-4D66-8E5D-EF7817412872}" presName="compNode" presStyleCnt="0"/>
      <dgm:spPr/>
    </dgm:pt>
    <dgm:pt modelId="{C96A81F4-F3FB-4765-BDAA-0089B0CF1DD3}" type="pres">
      <dgm:prSet presAssocID="{A3A02BEB-D823-4D66-8E5D-EF7817412872}" presName="iconBgRect" presStyleLbl="bgShp" presStyleIdx="3" presStyleCnt="4"/>
      <dgm:spPr/>
    </dgm:pt>
    <dgm:pt modelId="{859ED939-A432-4A9B-9E91-5966FD108D95}" type="pres">
      <dgm:prSet presAssocID="{A3A02BEB-D823-4D66-8E5D-EF781741287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laybook"/>
        </a:ext>
      </dgm:extLst>
    </dgm:pt>
    <dgm:pt modelId="{016205BB-5F9C-4E08-B33C-CA1D6E60DB1B}" type="pres">
      <dgm:prSet presAssocID="{A3A02BEB-D823-4D66-8E5D-EF7817412872}" presName="spaceRect" presStyleCnt="0"/>
      <dgm:spPr/>
    </dgm:pt>
    <dgm:pt modelId="{0A80CAFA-3680-4215-BA2F-29A4FCB16408}" type="pres">
      <dgm:prSet presAssocID="{A3A02BEB-D823-4D66-8E5D-EF7817412872}" presName="textRect" presStyleLbl="revTx" presStyleIdx="3" presStyleCnt="4">
        <dgm:presLayoutVars>
          <dgm:chMax val="1"/>
          <dgm:chPref val="1"/>
        </dgm:presLayoutVars>
      </dgm:prSet>
      <dgm:spPr/>
    </dgm:pt>
  </dgm:ptLst>
  <dgm:cxnLst>
    <dgm:cxn modelId="{F534DA06-B2FD-4E38-B5C2-7DEB2C00DD4E}" srcId="{59EA5EA6-0594-4A09-805A-E30E171EEF31}" destId="{A57E21E2-8DF9-4732-B280-95DCF588FD09}" srcOrd="0" destOrd="0" parTransId="{03A0F7D4-0AFE-4558-9831-25B097A771D1}" sibTransId="{694FB1DD-E570-4CA1-9E06-30420FDFB8EE}"/>
    <dgm:cxn modelId="{D94F5015-F9C6-45BF-ADF4-7551A4B5064A}" type="presOf" srcId="{A57E21E2-8DF9-4732-B280-95DCF588FD09}" destId="{9AAA92A9-F468-4594-9FA5-859416DF4AC8}" srcOrd="0" destOrd="0" presId="urn:microsoft.com/office/officeart/2018/5/layout/IconCircleLabelList"/>
    <dgm:cxn modelId="{BD5C416E-A747-499B-AC9C-B667241F6779}" type="presOf" srcId="{59EA5EA6-0594-4A09-805A-E30E171EEF31}" destId="{BA8E88A1-37BE-4922-B2FF-3CF07FD94BFA}" srcOrd="0" destOrd="0" presId="urn:microsoft.com/office/officeart/2018/5/layout/IconCircleLabelList"/>
    <dgm:cxn modelId="{D29FCA59-D03F-4496-BF8B-85C4BDC019A3}" srcId="{59EA5EA6-0594-4A09-805A-E30E171EEF31}" destId="{A3A02BEB-D823-4D66-8E5D-EF7817412872}" srcOrd="3" destOrd="0" parTransId="{6E8DD11A-198D-4A88-86AA-9AA2A02DCC0B}" sibTransId="{0569AAA3-D911-4B02-820E-6F32E7F144CC}"/>
    <dgm:cxn modelId="{6ADC827B-11AB-4470-B65A-C162B814E28E}" type="presOf" srcId="{A3A02BEB-D823-4D66-8E5D-EF7817412872}" destId="{0A80CAFA-3680-4215-BA2F-29A4FCB16408}" srcOrd="0" destOrd="0" presId="urn:microsoft.com/office/officeart/2018/5/layout/IconCircleLabelList"/>
    <dgm:cxn modelId="{B0011B85-D428-426C-AB93-50B7287A4A84}" type="presOf" srcId="{A4D71511-AEE5-458A-80E7-1A1BF077A408}" destId="{DBA790B5-535C-4B17-9DFF-EF17655C4995}" srcOrd="0" destOrd="0" presId="urn:microsoft.com/office/officeart/2018/5/layout/IconCircleLabelList"/>
    <dgm:cxn modelId="{09B53D8A-7210-4A72-85B6-05CAB56894C2}" srcId="{59EA5EA6-0594-4A09-805A-E30E171EEF31}" destId="{C554496E-C474-421E-8E3A-6430747F4CB2}" srcOrd="2" destOrd="0" parTransId="{FC5D82EE-9973-46CE-99F4-151243CE103C}" sibTransId="{7079AFA8-6922-486E-A6C2-D784E9B561CB}"/>
    <dgm:cxn modelId="{00EFAB8D-BDF7-4FBF-8407-ED480CC88684}" srcId="{59EA5EA6-0594-4A09-805A-E30E171EEF31}" destId="{A4D71511-AEE5-458A-80E7-1A1BF077A408}" srcOrd="1" destOrd="0" parTransId="{43019ACE-912C-42BF-AD34-06753A8E30E9}" sibTransId="{5CD7958F-015E-4C33-BABA-46B31046493D}"/>
    <dgm:cxn modelId="{FF74F1D5-2FF1-40CA-989B-E14534A60589}" type="presOf" srcId="{C554496E-C474-421E-8E3A-6430747F4CB2}" destId="{460BDB89-27E9-4B2F-9F59-C2E9D3622DE5}" srcOrd="0" destOrd="0" presId="urn:microsoft.com/office/officeart/2018/5/layout/IconCircleLabelList"/>
    <dgm:cxn modelId="{445A5EFF-F3AB-4CAD-BE02-F4FB67840489}" type="presParOf" srcId="{BA8E88A1-37BE-4922-B2FF-3CF07FD94BFA}" destId="{4D759359-A86F-4740-A138-BC7FEC49C954}" srcOrd="0" destOrd="0" presId="urn:microsoft.com/office/officeart/2018/5/layout/IconCircleLabelList"/>
    <dgm:cxn modelId="{ACB4F7C3-5DE4-4F53-A156-5EF702049378}" type="presParOf" srcId="{4D759359-A86F-4740-A138-BC7FEC49C954}" destId="{8B090ACC-7195-468C-B73E-6F99FB858F6F}" srcOrd="0" destOrd="0" presId="urn:microsoft.com/office/officeart/2018/5/layout/IconCircleLabelList"/>
    <dgm:cxn modelId="{F8261CC9-D0A4-4819-B60E-F0E37F65AE8F}" type="presParOf" srcId="{4D759359-A86F-4740-A138-BC7FEC49C954}" destId="{4A13CBD0-780B-43F0-BA8F-2BBC0AB16FA5}" srcOrd="1" destOrd="0" presId="urn:microsoft.com/office/officeart/2018/5/layout/IconCircleLabelList"/>
    <dgm:cxn modelId="{93CE83ED-5785-45A7-BC00-ED64F8555CA0}" type="presParOf" srcId="{4D759359-A86F-4740-A138-BC7FEC49C954}" destId="{FCAD75E9-6441-4DCD-B5AC-EF7477A337B0}" srcOrd="2" destOrd="0" presId="urn:microsoft.com/office/officeart/2018/5/layout/IconCircleLabelList"/>
    <dgm:cxn modelId="{3ECD006B-145F-4233-AF15-9659913122D3}" type="presParOf" srcId="{4D759359-A86F-4740-A138-BC7FEC49C954}" destId="{9AAA92A9-F468-4594-9FA5-859416DF4AC8}" srcOrd="3" destOrd="0" presId="urn:microsoft.com/office/officeart/2018/5/layout/IconCircleLabelList"/>
    <dgm:cxn modelId="{8452A857-A431-46C6-A361-CDB979C6B75F}" type="presParOf" srcId="{BA8E88A1-37BE-4922-B2FF-3CF07FD94BFA}" destId="{58D52595-53BC-4A25-80B7-A436996DBEAB}" srcOrd="1" destOrd="0" presId="urn:microsoft.com/office/officeart/2018/5/layout/IconCircleLabelList"/>
    <dgm:cxn modelId="{B7A190F4-3445-4D03-B9A2-C2F223D6E672}" type="presParOf" srcId="{BA8E88A1-37BE-4922-B2FF-3CF07FD94BFA}" destId="{3382F521-5F25-44CE-8C1D-2ABDBB05F63E}" srcOrd="2" destOrd="0" presId="urn:microsoft.com/office/officeart/2018/5/layout/IconCircleLabelList"/>
    <dgm:cxn modelId="{DB3E317A-108D-4E5E-9785-F91C819E84A7}" type="presParOf" srcId="{3382F521-5F25-44CE-8C1D-2ABDBB05F63E}" destId="{61ADAAEE-959E-4E48-9F09-43A79271A378}" srcOrd="0" destOrd="0" presId="urn:microsoft.com/office/officeart/2018/5/layout/IconCircleLabelList"/>
    <dgm:cxn modelId="{F5ABE479-1457-4212-ADDC-DAC364B688BA}" type="presParOf" srcId="{3382F521-5F25-44CE-8C1D-2ABDBB05F63E}" destId="{01491601-2306-47ED-B941-6443D34389AB}" srcOrd="1" destOrd="0" presId="urn:microsoft.com/office/officeart/2018/5/layout/IconCircleLabelList"/>
    <dgm:cxn modelId="{15658435-5AC1-4FB4-AC93-4983C9911801}" type="presParOf" srcId="{3382F521-5F25-44CE-8C1D-2ABDBB05F63E}" destId="{F806D75C-AE5F-4B41-9390-57A2453B3C0C}" srcOrd="2" destOrd="0" presId="urn:microsoft.com/office/officeart/2018/5/layout/IconCircleLabelList"/>
    <dgm:cxn modelId="{78948745-2FC4-4785-923C-99A3277D6A61}" type="presParOf" srcId="{3382F521-5F25-44CE-8C1D-2ABDBB05F63E}" destId="{DBA790B5-535C-4B17-9DFF-EF17655C4995}" srcOrd="3" destOrd="0" presId="urn:microsoft.com/office/officeart/2018/5/layout/IconCircleLabelList"/>
    <dgm:cxn modelId="{B431F980-6EAA-40A4-83A6-69D1E668B98E}" type="presParOf" srcId="{BA8E88A1-37BE-4922-B2FF-3CF07FD94BFA}" destId="{F2D7FB4E-09FC-4EAD-BBF1-8B308147ED1D}" srcOrd="3" destOrd="0" presId="urn:microsoft.com/office/officeart/2018/5/layout/IconCircleLabelList"/>
    <dgm:cxn modelId="{23B8917D-F5B7-46EC-8046-0F8F76C1BFDC}" type="presParOf" srcId="{BA8E88A1-37BE-4922-B2FF-3CF07FD94BFA}" destId="{EF0E5A60-26B7-46C4-989C-917595C74FD5}" srcOrd="4" destOrd="0" presId="urn:microsoft.com/office/officeart/2018/5/layout/IconCircleLabelList"/>
    <dgm:cxn modelId="{A51F87F8-A86B-47DA-A732-0B1792FB9967}" type="presParOf" srcId="{EF0E5A60-26B7-46C4-989C-917595C74FD5}" destId="{535DCD42-27EB-4E9F-AE99-64DB3FF65EAB}" srcOrd="0" destOrd="0" presId="urn:microsoft.com/office/officeart/2018/5/layout/IconCircleLabelList"/>
    <dgm:cxn modelId="{EA564AAE-19FF-4378-8273-70E34A94BE94}" type="presParOf" srcId="{EF0E5A60-26B7-46C4-989C-917595C74FD5}" destId="{65A39729-9B10-4361-BE88-7719CD2F66C7}" srcOrd="1" destOrd="0" presId="urn:microsoft.com/office/officeart/2018/5/layout/IconCircleLabelList"/>
    <dgm:cxn modelId="{72FE5C50-C055-4D28-AE83-6AEDB85BF1E0}" type="presParOf" srcId="{EF0E5A60-26B7-46C4-989C-917595C74FD5}" destId="{F82D707A-13A7-43F5-9F02-382E3CED6A3C}" srcOrd="2" destOrd="0" presId="urn:microsoft.com/office/officeart/2018/5/layout/IconCircleLabelList"/>
    <dgm:cxn modelId="{A0B4A397-C23B-4883-9CB9-2658C2062297}" type="presParOf" srcId="{EF0E5A60-26B7-46C4-989C-917595C74FD5}" destId="{460BDB89-27E9-4B2F-9F59-C2E9D3622DE5}" srcOrd="3" destOrd="0" presId="urn:microsoft.com/office/officeart/2018/5/layout/IconCircleLabelList"/>
    <dgm:cxn modelId="{92DDA7C5-3075-4918-BA33-EDE46FE36036}" type="presParOf" srcId="{BA8E88A1-37BE-4922-B2FF-3CF07FD94BFA}" destId="{FB05107A-BDDF-4B0B-9FF9-843A52A89AE6}" srcOrd="5" destOrd="0" presId="urn:microsoft.com/office/officeart/2018/5/layout/IconCircleLabelList"/>
    <dgm:cxn modelId="{331D0825-DBB0-428E-A46B-13FDF1AF42FB}" type="presParOf" srcId="{BA8E88A1-37BE-4922-B2FF-3CF07FD94BFA}" destId="{0A53639E-0F6A-4A11-950C-5F956D713295}" srcOrd="6" destOrd="0" presId="urn:microsoft.com/office/officeart/2018/5/layout/IconCircleLabelList"/>
    <dgm:cxn modelId="{A83EBA61-0999-455A-8A1F-AB4EEA420271}" type="presParOf" srcId="{0A53639E-0F6A-4A11-950C-5F956D713295}" destId="{C96A81F4-F3FB-4765-BDAA-0089B0CF1DD3}" srcOrd="0" destOrd="0" presId="urn:microsoft.com/office/officeart/2018/5/layout/IconCircleLabelList"/>
    <dgm:cxn modelId="{2F4A4AB3-C68C-4234-970A-DD7FC93F396F}" type="presParOf" srcId="{0A53639E-0F6A-4A11-950C-5F956D713295}" destId="{859ED939-A432-4A9B-9E91-5966FD108D95}" srcOrd="1" destOrd="0" presId="urn:microsoft.com/office/officeart/2018/5/layout/IconCircleLabelList"/>
    <dgm:cxn modelId="{DC2A3799-2BEA-42C3-8559-893F1462E172}" type="presParOf" srcId="{0A53639E-0F6A-4A11-950C-5F956D713295}" destId="{016205BB-5F9C-4E08-B33C-CA1D6E60DB1B}" srcOrd="2" destOrd="0" presId="urn:microsoft.com/office/officeart/2018/5/layout/IconCircleLabelList"/>
    <dgm:cxn modelId="{1E017DE8-D4D9-4159-81B6-7B9600E7B457}" type="presParOf" srcId="{0A53639E-0F6A-4A11-950C-5F956D713295}" destId="{0A80CAFA-3680-4215-BA2F-29A4FCB16408}"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DD2547-9B19-4794-B31C-2AD179B6558D}" type="doc">
      <dgm:prSet loTypeId="urn:microsoft.com/office/officeart/2005/8/layout/equation2" loCatId="process" qsTypeId="urn:microsoft.com/office/officeart/2005/8/quickstyle/simple1" qsCatId="simple" csTypeId="urn:microsoft.com/office/officeart/2005/8/colors/colorful5" csCatId="colorful" phldr="1"/>
      <dgm:spPr/>
    </dgm:pt>
    <dgm:pt modelId="{D11E8C4C-2B7A-4759-AD1D-E9565FA750BC}">
      <dgm:prSet phldrT="[Text]"/>
      <dgm:spPr/>
      <dgm:t>
        <a:bodyPr/>
        <a:lstStyle/>
        <a:p>
          <a:r>
            <a:rPr lang="en-ZA" dirty="0"/>
            <a:t>Andreas’ Fees</a:t>
          </a:r>
        </a:p>
      </dgm:t>
    </dgm:pt>
    <dgm:pt modelId="{15EF0C50-F156-4D27-9821-D7A86514F87E}" type="parTrans" cxnId="{757544B6-FA38-430D-917C-47FDE542EED4}">
      <dgm:prSet/>
      <dgm:spPr/>
      <dgm:t>
        <a:bodyPr/>
        <a:lstStyle/>
        <a:p>
          <a:endParaRPr lang="en-ZA"/>
        </a:p>
      </dgm:t>
    </dgm:pt>
    <dgm:pt modelId="{8AC36A5B-9E22-4683-B012-3975B35D0C50}" type="sibTrans" cxnId="{757544B6-FA38-430D-917C-47FDE542EED4}">
      <dgm:prSet/>
      <dgm:spPr/>
      <dgm:t>
        <a:bodyPr/>
        <a:lstStyle/>
        <a:p>
          <a:endParaRPr lang="en-ZA"/>
        </a:p>
      </dgm:t>
    </dgm:pt>
    <dgm:pt modelId="{A6DB12B3-79B2-433E-8540-8AFB8FEDA1EB}">
      <dgm:prSet phldrT="[Text]"/>
      <dgm:spPr/>
      <dgm:t>
        <a:bodyPr/>
        <a:lstStyle/>
        <a:p>
          <a:r>
            <a:rPr lang="en-ZA"/>
            <a:t>Employee’s time</a:t>
          </a:r>
          <a:endParaRPr lang="en-ZA" dirty="0"/>
        </a:p>
      </dgm:t>
    </dgm:pt>
    <dgm:pt modelId="{3FDFDB3C-6245-4DB2-BC67-97AE7727F9BC}" type="parTrans" cxnId="{F4DE4F27-F8F8-4797-BCA7-98323D20E165}">
      <dgm:prSet/>
      <dgm:spPr/>
      <dgm:t>
        <a:bodyPr/>
        <a:lstStyle/>
        <a:p>
          <a:endParaRPr lang="en-ZA"/>
        </a:p>
      </dgm:t>
    </dgm:pt>
    <dgm:pt modelId="{7982CAB0-9556-49F7-A39E-055C27DB37BE}" type="sibTrans" cxnId="{F4DE4F27-F8F8-4797-BCA7-98323D20E165}">
      <dgm:prSet/>
      <dgm:spPr/>
      <dgm:t>
        <a:bodyPr/>
        <a:lstStyle/>
        <a:p>
          <a:endParaRPr lang="en-ZA"/>
        </a:p>
      </dgm:t>
    </dgm:pt>
    <dgm:pt modelId="{902F554F-A8AF-4E7F-9D54-30E5DE2520BE}">
      <dgm:prSet phldrT="[Text]"/>
      <dgm:spPr/>
      <dgm:t>
        <a:bodyPr/>
        <a:lstStyle/>
        <a:p>
          <a:r>
            <a:rPr lang="en-ZA"/>
            <a:t>Valuable Investment</a:t>
          </a:r>
          <a:endParaRPr lang="en-ZA" dirty="0"/>
        </a:p>
      </dgm:t>
    </dgm:pt>
    <dgm:pt modelId="{A1312D21-C360-4481-A31D-F5A5A3399B95}" type="parTrans" cxnId="{CC2FE1EC-D2B2-4D0D-85B7-033926CA3567}">
      <dgm:prSet/>
      <dgm:spPr/>
      <dgm:t>
        <a:bodyPr/>
        <a:lstStyle/>
        <a:p>
          <a:endParaRPr lang="en-ZA"/>
        </a:p>
      </dgm:t>
    </dgm:pt>
    <dgm:pt modelId="{49F2CCB3-A01D-4475-8517-D4257D3ECCE3}" type="sibTrans" cxnId="{CC2FE1EC-D2B2-4D0D-85B7-033926CA3567}">
      <dgm:prSet/>
      <dgm:spPr/>
      <dgm:t>
        <a:bodyPr/>
        <a:lstStyle/>
        <a:p>
          <a:endParaRPr lang="en-ZA"/>
        </a:p>
      </dgm:t>
    </dgm:pt>
    <dgm:pt modelId="{9235BBAB-8FE8-4E6E-8F7D-49461C6BAD82}">
      <dgm:prSet phldrT="[Text]"/>
      <dgm:spPr/>
      <dgm:t>
        <a:bodyPr/>
        <a:lstStyle/>
        <a:p>
          <a:r>
            <a:rPr lang="en-ZA"/>
            <a:t>Book Fees</a:t>
          </a:r>
          <a:endParaRPr lang="en-ZA" dirty="0"/>
        </a:p>
      </dgm:t>
    </dgm:pt>
    <dgm:pt modelId="{F6E79450-59BB-43D3-BDA9-E2B3F056F951}" type="parTrans" cxnId="{7ADCF3FD-CCFE-491D-9694-F83AD5D44D28}">
      <dgm:prSet/>
      <dgm:spPr/>
      <dgm:t>
        <a:bodyPr/>
        <a:lstStyle/>
        <a:p>
          <a:endParaRPr lang="en-ZA"/>
        </a:p>
      </dgm:t>
    </dgm:pt>
    <dgm:pt modelId="{279CFDFF-F985-4516-B6EA-B727ACC1ECE2}" type="sibTrans" cxnId="{7ADCF3FD-CCFE-491D-9694-F83AD5D44D28}">
      <dgm:prSet/>
      <dgm:spPr/>
      <dgm:t>
        <a:bodyPr/>
        <a:lstStyle/>
        <a:p>
          <a:endParaRPr lang="en-ZA"/>
        </a:p>
      </dgm:t>
    </dgm:pt>
    <dgm:pt modelId="{6B841D06-5E07-46C1-838A-1DE6DD683E5E}" type="pres">
      <dgm:prSet presAssocID="{10DD2547-9B19-4794-B31C-2AD179B6558D}" presName="Name0" presStyleCnt="0">
        <dgm:presLayoutVars>
          <dgm:dir/>
          <dgm:resizeHandles val="exact"/>
        </dgm:presLayoutVars>
      </dgm:prSet>
      <dgm:spPr/>
    </dgm:pt>
    <dgm:pt modelId="{4D9250E0-6273-472D-8F92-EFBFD742175E}" type="pres">
      <dgm:prSet presAssocID="{10DD2547-9B19-4794-B31C-2AD179B6558D}" presName="vNodes" presStyleCnt="0"/>
      <dgm:spPr/>
    </dgm:pt>
    <dgm:pt modelId="{016B1C86-BC56-4BC6-8754-3391F4CB00EB}" type="pres">
      <dgm:prSet presAssocID="{D11E8C4C-2B7A-4759-AD1D-E9565FA750BC}" presName="node" presStyleLbl="node1" presStyleIdx="0" presStyleCnt="4">
        <dgm:presLayoutVars>
          <dgm:bulletEnabled val="1"/>
        </dgm:presLayoutVars>
      </dgm:prSet>
      <dgm:spPr/>
    </dgm:pt>
    <dgm:pt modelId="{25C55E83-6832-4316-AAD1-EF924F03D94A}" type="pres">
      <dgm:prSet presAssocID="{8AC36A5B-9E22-4683-B012-3975B35D0C50}" presName="spacerT" presStyleCnt="0"/>
      <dgm:spPr/>
    </dgm:pt>
    <dgm:pt modelId="{D7D9100A-74CD-4CE5-9ECD-E6F91C1E1D0C}" type="pres">
      <dgm:prSet presAssocID="{8AC36A5B-9E22-4683-B012-3975B35D0C50}" presName="sibTrans" presStyleLbl="sibTrans2D1" presStyleIdx="0" presStyleCnt="3"/>
      <dgm:spPr/>
    </dgm:pt>
    <dgm:pt modelId="{CC535272-B350-496E-B46C-DC2B65613D5E}" type="pres">
      <dgm:prSet presAssocID="{8AC36A5B-9E22-4683-B012-3975B35D0C50}" presName="spacerB" presStyleCnt="0"/>
      <dgm:spPr/>
    </dgm:pt>
    <dgm:pt modelId="{242B118F-B0EB-44A4-828C-0E115FB49787}" type="pres">
      <dgm:prSet presAssocID="{A6DB12B3-79B2-433E-8540-8AFB8FEDA1EB}" presName="node" presStyleLbl="node1" presStyleIdx="1" presStyleCnt="4">
        <dgm:presLayoutVars>
          <dgm:bulletEnabled val="1"/>
        </dgm:presLayoutVars>
      </dgm:prSet>
      <dgm:spPr/>
    </dgm:pt>
    <dgm:pt modelId="{D46B2FD1-F249-4A40-A34B-C20E5A24CFF4}" type="pres">
      <dgm:prSet presAssocID="{7982CAB0-9556-49F7-A39E-055C27DB37BE}" presName="spacerT" presStyleCnt="0"/>
      <dgm:spPr/>
    </dgm:pt>
    <dgm:pt modelId="{557D7C53-B5E4-46A0-B56D-9E5F1CC194C3}" type="pres">
      <dgm:prSet presAssocID="{7982CAB0-9556-49F7-A39E-055C27DB37BE}" presName="sibTrans" presStyleLbl="sibTrans2D1" presStyleIdx="1" presStyleCnt="3"/>
      <dgm:spPr/>
    </dgm:pt>
    <dgm:pt modelId="{1E44C51B-D6B3-4643-BC7C-09BAA18AEEAB}" type="pres">
      <dgm:prSet presAssocID="{7982CAB0-9556-49F7-A39E-055C27DB37BE}" presName="spacerB" presStyleCnt="0"/>
      <dgm:spPr/>
    </dgm:pt>
    <dgm:pt modelId="{CAEF1F7A-11B2-4C8E-9F6D-773B86DC74C3}" type="pres">
      <dgm:prSet presAssocID="{9235BBAB-8FE8-4E6E-8F7D-49461C6BAD82}" presName="node" presStyleLbl="node1" presStyleIdx="2" presStyleCnt="4">
        <dgm:presLayoutVars>
          <dgm:bulletEnabled val="1"/>
        </dgm:presLayoutVars>
      </dgm:prSet>
      <dgm:spPr/>
    </dgm:pt>
    <dgm:pt modelId="{5E7A4043-755D-456F-86F5-E93B85F98C08}" type="pres">
      <dgm:prSet presAssocID="{10DD2547-9B19-4794-B31C-2AD179B6558D}" presName="sibTransLast" presStyleLbl="sibTrans2D1" presStyleIdx="2" presStyleCnt="3"/>
      <dgm:spPr/>
    </dgm:pt>
    <dgm:pt modelId="{52ADE37A-13EF-45FC-A13F-D314BFC343E5}" type="pres">
      <dgm:prSet presAssocID="{10DD2547-9B19-4794-B31C-2AD179B6558D}" presName="connectorText" presStyleLbl="sibTrans2D1" presStyleIdx="2" presStyleCnt="3"/>
      <dgm:spPr/>
    </dgm:pt>
    <dgm:pt modelId="{AAA2363D-439E-42CF-A341-ADAE86B8D309}" type="pres">
      <dgm:prSet presAssocID="{10DD2547-9B19-4794-B31C-2AD179B6558D}" presName="lastNode" presStyleLbl="node1" presStyleIdx="3" presStyleCnt="4">
        <dgm:presLayoutVars>
          <dgm:bulletEnabled val="1"/>
        </dgm:presLayoutVars>
      </dgm:prSet>
      <dgm:spPr/>
    </dgm:pt>
  </dgm:ptLst>
  <dgm:cxnLst>
    <dgm:cxn modelId="{F4DE4F27-F8F8-4797-BCA7-98323D20E165}" srcId="{10DD2547-9B19-4794-B31C-2AD179B6558D}" destId="{A6DB12B3-79B2-433E-8540-8AFB8FEDA1EB}" srcOrd="1" destOrd="0" parTransId="{3FDFDB3C-6245-4DB2-BC67-97AE7727F9BC}" sibTransId="{7982CAB0-9556-49F7-A39E-055C27DB37BE}"/>
    <dgm:cxn modelId="{33D8FF36-2229-4BEE-8313-C7FB9C1B2E97}" type="presOf" srcId="{7982CAB0-9556-49F7-A39E-055C27DB37BE}" destId="{557D7C53-B5E4-46A0-B56D-9E5F1CC194C3}" srcOrd="0" destOrd="0" presId="urn:microsoft.com/office/officeart/2005/8/layout/equation2"/>
    <dgm:cxn modelId="{6A54B66F-5694-4EE8-9241-6FFAF28B51F2}" type="presOf" srcId="{279CFDFF-F985-4516-B6EA-B727ACC1ECE2}" destId="{52ADE37A-13EF-45FC-A13F-D314BFC343E5}" srcOrd="1" destOrd="0" presId="urn:microsoft.com/office/officeart/2005/8/layout/equation2"/>
    <dgm:cxn modelId="{BD5A1F8A-EBC1-41F7-92C1-01C7DBE42B2B}" type="presOf" srcId="{A6DB12B3-79B2-433E-8540-8AFB8FEDA1EB}" destId="{242B118F-B0EB-44A4-828C-0E115FB49787}" srcOrd="0" destOrd="0" presId="urn:microsoft.com/office/officeart/2005/8/layout/equation2"/>
    <dgm:cxn modelId="{757544B6-FA38-430D-917C-47FDE542EED4}" srcId="{10DD2547-9B19-4794-B31C-2AD179B6558D}" destId="{D11E8C4C-2B7A-4759-AD1D-E9565FA750BC}" srcOrd="0" destOrd="0" parTransId="{15EF0C50-F156-4D27-9821-D7A86514F87E}" sibTransId="{8AC36A5B-9E22-4683-B012-3975B35D0C50}"/>
    <dgm:cxn modelId="{375DFBC7-4875-479F-802E-1A9DD3FADB72}" type="presOf" srcId="{10DD2547-9B19-4794-B31C-2AD179B6558D}" destId="{6B841D06-5E07-46C1-838A-1DE6DD683E5E}" srcOrd="0" destOrd="0" presId="urn:microsoft.com/office/officeart/2005/8/layout/equation2"/>
    <dgm:cxn modelId="{D1F625CB-0A23-4BCE-876D-81A57935AA9E}" type="presOf" srcId="{902F554F-A8AF-4E7F-9D54-30E5DE2520BE}" destId="{AAA2363D-439E-42CF-A341-ADAE86B8D309}" srcOrd="0" destOrd="0" presId="urn:microsoft.com/office/officeart/2005/8/layout/equation2"/>
    <dgm:cxn modelId="{2E544ECD-E32D-4A45-8034-4B639D436D37}" type="presOf" srcId="{279CFDFF-F985-4516-B6EA-B727ACC1ECE2}" destId="{5E7A4043-755D-456F-86F5-E93B85F98C08}" srcOrd="0" destOrd="0" presId="urn:microsoft.com/office/officeart/2005/8/layout/equation2"/>
    <dgm:cxn modelId="{B168FBD4-9D38-4651-A4E3-2F0C7BD07820}" type="presOf" srcId="{8AC36A5B-9E22-4683-B012-3975B35D0C50}" destId="{D7D9100A-74CD-4CE5-9ECD-E6F91C1E1D0C}" srcOrd="0" destOrd="0" presId="urn:microsoft.com/office/officeart/2005/8/layout/equation2"/>
    <dgm:cxn modelId="{21B5DCD6-8B8E-4573-A253-0D9B78C7AFA7}" type="presOf" srcId="{D11E8C4C-2B7A-4759-AD1D-E9565FA750BC}" destId="{016B1C86-BC56-4BC6-8754-3391F4CB00EB}" srcOrd="0" destOrd="0" presId="urn:microsoft.com/office/officeart/2005/8/layout/equation2"/>
    <dgm:cxn modelId="{E9AF02E4-451B-4E9B-8B74-E7FE13AA3D2F}" type="presOf" srcId="{9235BBAB-8FE8-4E6E-8F7D-49461C6BAD82}" destId="{CAEF1F7A-11B2-4C8E-9F6D-773B86DC74C3}" srcOrd="0" destOrd="0" presId="urn:microsoft.com/office/officeart/2005/8/layout/equation2"/>
    <dgm:cxn modelId="{CC2FE1EC-D2B2-4D0D-85B7-033926CA3567}" srcId="{10DD2547-9B19-4794-B31C-2AD179B6558D}" destId="{902F554F-A8AF-4E7F-9D54-30E5DE2520BE}" srcOrd="3" destOrd="0" parTransId="{A1312D21-C360-4481-A31D-F5A5A3399B95}" sibTransId="{49F2CCB3-A01D-4475-8517-D4257D3ECCE3}"/>
    <dgm:cxn modelId="{7ADCF3FD-CCFE-491D-9694-F83AD5D44D28}" srcId="{10DD2547-9B19-4794-B31C-2AD179B6558D}" destId="{9235BBAB-8FE8-4E6E-8F7D-49461C6BAD82}" srcOrd="2" destOrd="0" parTransId="{F6E79450-59BB-43D3-BDA9-E2B3F056F951}" sibTransId="{279CFDFF-F985-4516-B6EA-B727ACC1ECE2}"/>
    <dgm:cxn modelId="{4CDEDD1F-EBB7-41ED-AAF1-8BDA6AC452CC}" type="presParOf" srcId="{6B841D06-5E07-46C1-838A-1DE6DD683E5E}" destId="{4D9250E0-6273-472D-8F92-EFBFD742175E}" srcOrd="0" destOrd="0" presId="urn:microsoft.com/office/officeart/2005/8/layout/equation2"/>
    <dgm:cxn modelId="{EAABC2EE-113C-4F80-8F80-1F4F0560E400}" type="presParOf" srcId="{4D9250E0-6273-472D-8F92-EFBFD742175E}" destId="{016B1C86-BC56-4BC6-8754-3391F4CB00EB}" srcOrd="0" destOrd="0" presId="urn:microsoft.com/office/officeart/2005/8/layout/equation2"/>
    <dgm:cxn modelId="{40C2566D-27B8-4E3A-B349-1C840E789543}" type="presParOf" srcId="{4D9250E0-6273-472D-8F92-EFBFD742175E}" destId="{25C55E83-6832-4316-AAD1-EF924F03D94A}" srcOrd="1" destOrd="0" presId="urn:microsoft.com/office/officeart/2005/8/layout/equation2"/>
    <dgm:cxn modelId="{EA570066-3D38-4A00-B47F-EEDA2A7F9B16}" type="presParOf" srcId="{4D9250E0-6273-472D-8F92-EFBFD742175E}" destId="{D7D9100A-74CD-4CE5-9ECD-E6F91C1E1D0C}" srcOrd="2" destOrd="0" presId="urn:microsoft.com/office/officeart/2005/8/layout/equation2"/>
    <dgm:cxn modelId="{B7713800-207C-4C62-B4C3-EBF4A133F8D6}" type="presParOf" srcId="{4D9250E0-6273-472D-8F92-EFBFD742175E}" destId="{CC535272-B350-496E-B46C-DC2B65613D5E}" srcOrd="3" destOrd="0" presId="urn:microsoft.com/office/officeart/2005/8/layout/equation2"/>
    <dgm:cxn modelId="{03E96972-571D-428B-82B8-C2EA8B60F91D}" type="presParOf" srcId="{4D9250E0-6273-472D-8F92-EFBFD742175E}" destId="{242B118F-B0EB-44A4-828C-0E115FB49787}" srcOrd="4" destOrd="0" presId="urn:microsoft.com/office/officeart/2005/8/layout/equation2"/>
    <dgm:cxn modelId="{60C0B779-F550-483A-90E2-794D910B8F5C}" type="presParOf" srcId="{4D9250E0-6273-472D-8F92-EFBFD742175E}" destId="{D46B2FD1-F249-4A40-A34B-C20E5A24CFF4}" srcOrd="5" destOrd="0" presId="urn:microsoft.com/office/officeart/2005/8/layout/equation2"/>
    <dgm:cxn modelId="{CF0B3485-0CA9-4D9A-93B2-B07C2698A4B9}" type="presParOf" srcId="{4D9250E0-6273-472D-8F92-EFBFD742175E}" destId="{557D7C53-B5E4-46A0-B56D-9E5F1CC194C3}" srcOrd="6" destOrd="0" presId="urn:microsoft.com/office/officeart/2005/8/layout/equation2"/>
    <dgm:cxn modelId="{89CF9A9B-0DEB-4405-A28C-D512E7194328}" type="presParOf" srcId="{4D9250E0-6273-472D-8F92-EFBFD742175E}" destId="{1E44C51B-D6B3-4643-BC7C-09BAA18AEEAB}" srcOrd="7" destOrd="0" presId="urn:microsoft.com/office/officeart/2005/8/layout/equation2"/>
    <dgm:cxn modelId="{39CE33D8-CB90-4DBB-8F7A-822812CFB1AD}" type="presParOf" srcId="{4D9250E0-6273-472D-8F92-EFBFD742175E}" destId="{CAEF1F7A-11B2-4C8E-9F6D-773B86DC74C3}" srcOrd="8" destOrd="0" presId="urn:microsoft.com/office/officeart/2005/8/layout/equation2"/>
    <dgm:cxn modelId="{3626A661-2B84-4A9F-BC43-0C0DBB6DF120}" type="presParOf" srcId="{6B841D06-5E07-46C1-838A-1DE6DD683E5E}" destId="{5E7A4043-755D-456F-86F5-E93B85F98C08}" srcOrd="1" destOrd="0" presId="urn:microsoft.com/office/officeart/2005/8/layout/equation2"/>
    <dgm:cxn modelId="{405DABE0-363A-492B-B474-E264FC7E7537}" type="presParOf" srcId="{5E7A4043-755D-456F-86F5-E93B85F98C08}" destId="{52ADE37A-13EF-45FC-A13F-D314BFC343E5}" srcOrd="0" destOrd="0" presId="urn:microsoft.com/office/officeart/2005/8/layout/equation2"/>
    <dgm:cxn modelId="{965C7DA5-EC13-4AF3-9BDE-0CE75ACF0EB9}" type="presParOf" srcId="{6B841D06-5E07-46C1-838A-1DE6DD683E5E}" destId="{AAA2363D-439E-42CF-A341-ADAE86B8D309}"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598CDF-64DC-45C6-B1F1-31DED092C3E1}">
      <dsp:nvSpPr>
        <dsp:cNvPr id="0" name=""/>
        <dsp:cNvSpPr/>
      </dsp:nvSpPr>
      <dsp:spPr>
        <a:xfrm>
          <a:off x="0" y="0"/>
          <a:ext cx="5486400" cy="114085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ZA" sz="2600" kern="1200" dirty="0"/>
            <a:t>Goal</a:t>
          </a:r>
        </a:p>
        <a:p>
          <a:pPr marL="0" lvl="0" indent="0" algn="l" defTabSz="1155700">
            <a:lnSpc>
              <a:spcPct val="90000"/>
            </a:lnSpc>
            <a:spcBef>
              <a:spcPct val="0"/>
            </a:spcBef>
            <a:spcAft>
              <a:spcPct val="35000"/>
            </a:spcAft>
            <a:buNone/>
          </a:pPr>
          <a:r>
            <a:rPr lang="en-ZA" sz="2600" kern="1200" dirty="0"/>
            <a:t>	What do you want?</a:t>
          </a:r>
        </a:p>
      </dsp:txBody>
      <dsp:txXfrm>
        <a:off x="1211365" y="0"/>
        <a:ext cx="4275034" cy="1140854"/>
      </dsp:txXfrm>
    </dsp:sp>
    <dsp:sp modelId="{B2E0A89A-8B0F-4A1C-A160-F542671D6537}">
      <dsp:nvSpPr>
        <dsp:cNvPr id="0" name=""/>
        <dsp:cNvSpPr/>
      </dsp:nvSpPr>
      <dsp:spPr>
        <a:xfrm>
          <a:off x="114085" y="114085"/>
          <a:ext cx="1097280" cy="912683"/>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42000" b="-42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9E80C5F5-1F99-467F-898E-E37A64D339F3}">
      <dsp:nvSpPr>
        <dsp:cNvPr id="0" name=""/>
        <dsp:cNvSpPr/>
      </dsp:nvSpPr>
      <dsp:spPr>
        <a:xfrm>
          <a:off x="0" y="1254939"/>
          <a:ext cx="5486400" cy="114085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ZA" sz="2600" kern="1200" dirty="0"/>
            <a:t>Reality</a:t>
          </a:r>
        </a:p>
        <a:p>
          <a:pPr marL="0" lvl="0" indent="0" algn="l" defTabSz="1155700">
            <a:lnSpc>
              <a:spcPct val="90000"/>
            </a:lnSpc>
            <a:spcBef>
              <a:spcPct val="0"/>
            </a:spcBef>
            <a:spcAft>
              <a:spcPct val="35000"/>
            </a:spcAft>
            <a:buNone/>
          </a:pPr>
          <a:r>
            <a:rPr lang="en-ZA" sz="2600" kern="1200" dirty="0"/>
            <a:t>	Where are you now?</a:t>
          </a:r>
        </a:p>
      </dsp:txBody>
      <dsp:txXfrm>
        <a:off x="1211365" y="1254939"/>
        <a:ext cx="4275034" cy="1140854"/>
      </dsp:txXfrm>
    </dsp:sp>
    <dsp:sp modelId="{DA9628E5-4C7E-4EAF-9CE1-1292437A6A9B}">
      <dsp:nvSpPr>
        <dsp:cNvPr id="0" name=""/>
        <dsp:cNvSpPr/>
      </dsp:nvSpPr>
      <dsp:spPr>
        <a:xfrm>
          <a:off x="114085" y="1369025"/>
          <a:ext cx="1097280" cy="912683"/>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42000" b="-42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B8604EF7-508C-4FA1-8ECD-54C669473F7D}">
      <dsp:nvSpPr>
        <dsp:cNvPr id="0" name=""/>
        <dsp:cNvSpPr/>
      </dsp:nvSpPr>
      <dsp:spPr>
        <a:xfrm>
          <a:off x="0" y="2509879"/>
          <a:ext cx="5486400" cy="114085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ZA" sz="2600" kern="1200"/>
            <a:t>Options</a:t>
          </a:r>
        </a:p>
        <a:p>
          <a:pPr marL="0" lvl="0" indent="0" algn="l" defTabSz="1155700">
            <a:lnSpc>
              <a:spcPct val="90000"/>
            </a:lnSpc>
            <a:spcBef>
              <a:spcPct val="0"/>
            </a:spcBef>
            <a:spcAft>
              <a:spcPct val="35000"/>
            </a:spcAft>
            <a:buNone/>
          </a:pPr>
          <a:r>
            <a:rPr lang="en-ZA" sz="2600" kern="1200"/>
            <a:t>	What could you do?</a:t>
          </a:r>
        </a:p>
      </dsp:txBody>
      <dsp:txXfrm>
        <a:off x="1211365" y="2509879"/>
        <a:ext cx="4275034" cy="1140854"/>
      </dsp:txXfrm>
    </dsp:sp>
    <dsp:sp modelId="{191DD374-74AE-4B20-A8F7-3E7343A7F175}">
      <dsp:nvSpPr>
        <dsp:cNvPr id="0" name=""/>
        <dsp:cNvSpPr/>
      </dsp:nvSpPr>
      <dsp:spPr>
        <a:xfrm>
          <a:off x="114085" y="2623965"/>
          <a:ext cx="1097280" cy="912683"/>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42000" b="-42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75096AB9-EDD4-4DCF-B9F9-44069B0543F5}">
      <dsp:nvSpPr>
        <dsp:cNvPr id="0" name=""/>
        <dsp:cNvSpPr/>
      </dsp:nvSpPr>
      <dsp:spPr>
        <a:xfrm>
          <a:off x="0" y="3764819"/>
          <a:ext cx="5486400" cy="114085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ZA" sz="2600" kern="1200" dirty="0"/>
            <a:t>Will</a:t>
          </a:r>
        </a:p>
        <a:p>
          <a:pPr marL="0" lvl="0" indent="0" algn="l" defTabSz="1155700">
            <a:lnSpc>
              <a:spcPct val="90000"/>
            </a:lnSpc>
            <a:spcBef>
              <a:spcPct val="0"/>
            </a:spcBef>
            <a:spcAft>
              <a:spcPct val="35000"/>
            </a:spcAft>
            <a:buNone/>
          </a:pPr>
          <a:r>
            <a:rPr lang="en-ZA" sz="2600" kern="1200" dirty="0"/>
            <a:t>	What will you do?</a:t>
          </a:r>
        </a:p>
      </dsp:txBody>
      <dsp:txXfrm>
        <a:off x="1211365" y="3764819"/>
        <a:ext cx="4275034" cy="1140854"/>
      </dsp:txXfrm>
    </dsp:sp>
    <dsp:sp modelId="{3EDCFE83-3404-453B-9657-D0D701FBB025}">
      <dsp:nvSpPr>
        <dsp:cNvPr id="0" name=""/>
        <dsp:cNvSpPr/>
      </dsp:nvSpPr>
      <dsp:spPr>
        <a:xfrm>
          <a:off x="114085" y="3878904"/>
          <a:ext cx="1097280" cy="912683"/>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0000" b="-10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090ACC-7195-468C-B73E-6F99FB858F6F}">
      <dsp:nvSpPr>
        <dsp:cNvPr id="0" name=""/>
        <dsp:cNvSpPr/>
      </dsp:nvSpPr>
      <dsp:spPr>
        <a:xfrm>
          <a:off x="973190" y="986724"/>
          <a:ext cx="1264141" cy="126414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13CBD0-780B-43F0-BA8F-2BBC0AB16FA5}">
      <dsp:nvSpPr>
        <dsp:cNvPr id="0" name=""/>
        <dsp:cNvSpPr/>
      </dsp:nvSpPr>
      <dsp:spPr>
        <a:xfrm>
          <a:off x="1242597" y="1256131"/>
          <a:ext cx="725326" cy="7253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AA92A9-F468-4594-9FA5-859416DF4AC8}">
      <dsp:nvSpPr>
        <dsp:cNvPr id="0" name=""/>
        <dsp:cNvSpPr/>
      </dsp:nvSpPr>
      <dsp:spPr>
        <a:xfrm>
          <a:off x="569079"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n-ZA" sz="3200" kern="1200"/>
            <a:t>Service</a:t>
          </a:r>
        </a:p>
      </dsp:txBody>
      <dsp:txXfrm>
        <a:off x="569079" y="2644614"/>
        <a:ext cx="2072362" cy="720000"/>
      </dsp:txXfrm>
    </dsp:sp>
    <dsp:sp modelId="{61ADAAEE-959E-4E48-9F09-43A79271A378}">
      <dsp:nvSpPr>
        <dsp:cNvPr id="0" name=""/>
        <dsp:cNvSpPr/>
      </dsp:nvSpPr>
      <dsp:spPr>
        <a:xfrm>
          <a:off x="3408216" y="986724"/>
          <a:ext cx="1264141" cy="126414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491601-2306-47ED-B941-6443D34389AB}">
      <dsp:nvSpPr>
        <dsp:cNvPr id="0" name=""/>
        <dsp:cNvSpPr/>
      </dsp:nvSpPr>
      <dsp:spPr>
        <a:xfrm>
          <a:off x="3677623" y="1256131"/>
          <a:ext cx="725326" cy="7253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A790B5-535C-4B17-9DFF-EF17655C4995}">
      <dsp:nvSpPr>
        <dsp:cNvPr id="0" name=""/>
        <dsp:cNvSpPr/>
      </dsp:nvSpPr>
      <dsp:spPr>
        <a:xfrm>
          <a:off x="3004105"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n-ZA" sz="3200" kern="1200"/>
            <a:t>Quality</a:t>
          </a:r>
        </a:p>
      </dsp:txBody>
      <dsp:txXfrm>
        <a:off x="3004105" y="2644614"/>
        <a:ext cx="2072362" cy="720000"/>
      </dsp:txXfrm>
    </dsp:sp>
    <dsp:sp modelId="{535DCD42-27EB-4E9F-AE99-64DB3FF65EAB}">
      <dsp:nvSpPr>
        <dsp:cNvPr id="0" name=""/>
        <dsp:cNvSpPr/>
      </dsp:nvSpPr>
      <dsp:spPr>
        <a:xfrm>
          <a:off x="5843242" y="986724"/>
          <a:ext cx="1264141" cy="126414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A39729-9B10-4361-BE88-7719CD2F66C7}">
      <dsp:nvSpPr>
        <dsp:cNvPr id="0" name=""/>
        <dsp:cNvSpPr/>
      </dsp:nvSpPr>
      <dsp:spPr>
        <a:xfrm>
          <a:off x="6112649" y="1256131"/>
          <a:ext cx="725326" cy="7253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0BDB89-27E9-4B2F-9F59-C2E9D3622DE5}">
      <dsp:nvSpPr>
        <dsp:cNvPr id="0" name=""/>
        <dsp:cNvSpPr/>
      </dsp:nvSpPr>
      <dsp:spPr>
        <a:xfrm>
          <a:off x="5439131"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n-ZA" sz="3200" kern="1200"/>
            <a:t>Practice</a:t>
          </a:r>
        </a:p>
      </dsp:txBody>
      <dsp:txXfrm>
        <a:off x="5439131" y="2644614"/>
        <a:ext cx="2072362" cy="720000"/>
      </dsp:txXfrm>
    </dsp:sp>
    <dsp:sp modelId="{C96A81F4-F3FB-4765-BDAA-0089B0CF1DD3}">
      <dsp:nvSpPr>
        <dsp:cNvPr id="0" name=""/>
        <dsp:cNvSpPr/>
      </dsp:nvSpPr>
      <dsp:spPr>
        <a:xfrm>
          <a:off x="8278268" y="986724"/>
          <a:ext cx="1264141" cy="126414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9ED939-A432-4A9B-9E91-5966FD108D95}">
      <dsp:nvSpPr>
        <dsp:cNvPr id="0" name=""/>
        <dsp:cNvSpPr/>
      </dsp:nvSpPr>
      <dsp:spPr>
        <a:xfrm>
          <a:off x="8547675" y="1256131"/>
          <a:ext cx="725326" cy="7253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80CAFA-3680-4215-BA2F-29A4FCB16408}">
      <dsp:nvSpPr>
        <dsp:cNvPr id="0" name=""/>
        <dsp:cNvSpPr/>
      </dsp:nvSpPr>
      <dsp:spPr>
        <a:xfrm>
          <a:off x="7874157"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n-ZA" sz="3200" kern="1200" dirty="0"/>
            <a:t>Strategic</a:t>
          </a:r>
        </a:p>
      </dsp:txBody>
      <dsp:txXfrm>
        <a:off x="7874157" y="2644614"/>
        <a:ext cx="2072362"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B1C86-BC56-4BC6-8754-3391F4CB00EB}">
      <dsp:nvSpPr>
        <dsp:cNvPr id="0" name=""/>
        <dsp:cNvSpPr/>
      </dsp:nvSpPr>
      <dsp:spPr>
        <a:xfrm>
          <a:off x="924253" y="2207"/>
          <a:ext cx="1226425" cy="122642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ZA" sz="1400" kern="1200" dirty="0"/>
            <a:t>Andreas’ Fees</a:t>
          </a:r>
        </a:p>
      </dsp:txBody>
      <dsp:txXfrm>
        <a:off x="1103859" y="181813"/>
        <a:ext cx="867213" cy="867213"/>
      </dsp:txXfrm>
    </dsp:sp>
    <dsp:sp modelId="{D7D9100A-74CD-4CE5-9ECD-E6F91C1E1D0C}">
      <dsp:nvSpPr>
        <dsp:cNvPr id="0" name=""/>
        <dsp:cNvSpPr/>
      </dsp:nvSpPr>
      <dsp:spPr>
        <a:xfrm>
          <a:off x="1181803" y="1328218"/>
          <a:ext cx="711326" cy="711326"/>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ZA" sz="1100" kern="1200"/>
        </a:p>
      </dsp:txBody>
      <dsp:txXfrm>
        <a:off x="1276089" y="1600229"/>
        <a:ext cx="522754" cy="167304"/>
      </dsp:txXfrm>
    </dsp:sp>
    <dsp:sp modelId="{242B118F-B0EB-44A4-828C-0E115FB49787}">
      <dsp:nvSpPr>
        <dsp:cNvPr id="0" name=""/>
        <dsp:cNvSpPr/>
      </dsp:nvSpPr>
      <dsp:spPr>
        <a:xfrm>
          <a:off x="924253" y="2139131"/>
          <a:ext cx="1226425" cy="1226425"/>
        </a:xfrm>
        <a:prstGeom prst="ellipse">
          <a:avLst/>
        </a:prstGeom>
        <a:solidFill>
          <a:schemeClr val="accent5">
            <a:hueOff val="15874"/>
            <a:satOff val="-269"/>
            <a:lumOff val="1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ZA" sz="1400" kern="1200"/>
            <a:t>Employee’s time</a:t>
          </a:r>
          <a:endParaRPr lang="en-ZA" sz="1400" kern="1200" dirty="0"/>
        </a:p>
      </dsp:txBody>
      <dsp:txXfrm>
        <a:off x="1103859" y="2318737"/>
        <a:ext cx="867213" cy="867213"/>
      </dsp:txXfrm>
    </dsp:sp>
    <dsp:sp modelId="{557D7C53-B5E4-46A0-B56D-9E5F1CC194C3}">
      <dsp:nvSpPr>
        <dsp:cNvPr id="0" name=""/>
        <dsp:cNvSpPr/>
      </dsp:nvSpPr>
      <dsp:spPr>
        <a:xfrm>
          <a:off x="1181803" y="3465142"/>
          <a:ext cx="711326" cy="711326"/>
        </a:xfrm>
        <a:prstGeom prst="mathPlus">
          <a:avLst/>
        </a:prstGeom>
        <a:solidFill>
          <a:schemeClr val="accent5">
            <a:hueOff val="23810"/>
            <a:satOff val="-403"/>
            <a:lumOff val="1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ZA" sz="1100" kern="1200"/>
        </a:p>
      </dsp:txBody>
      <dsp:txXfrm>
        <a:off x="1276089" y="3737153"/>
        <a:ext cx="522754" cy="167304"/>
      </dsp:txXfrm>
    </dsp:sp>
    <dsp:sp modelId="{CAEF1F7A-11B2-4C8E-9F6D-773B86DC74C3}">
      <dsp:nvSpPr>
        <dsp:cNvPr id="0" name=""/>
        <dsp:cNvSpPr/>
      </dsp:nvSpPr>
      <dsp:spPr>
        <a:xfrm>
          <a:off x="924253" y="4276055"/>
          <a:ext cx="1226425" cy="1226425"/>
        </a:xfrm>
        <a:prstGeom prst="ellipse">
          <a:avLst/>
        </a:prstGeom>
        <a:solidFill>
          <a:schemeClr val="accent5">
            <a:hueOff val="31747"/>
            <a:satOff val="-537"/>
            <a:lumOff val="2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ZA" sz="1400" kern="1200"/>
            <a:t>Book Fees</a:t>
          </a:r>
          <a:endParaRPr lang="en-ZA" sz="1400" kern="1200" dirty="0"/>
        </a:p>
      </dsp:txBody>
      <dsp:txXfrm>
        <a:off x="1103859" y="4455661"/>
        <a:ext cx="867213" cy="867213"/>
      </dsp:txXfrm>
    </dsp:sp>
    <dsp:sp modelId="{5E7A4043-755D-456F-86F5-E93B85F98C08}">
      <dsp:nvSpPr>
        <dsp:cNvPr id="0" name=""/>
        <dsp:cNvSpPr/>
      </dsp:nvSpPr>
      <dsp:spPr>
        <a:xfrm>
          <a:off x="2334643" y="2524228"/>
          <a:ext cx="390003" cy="456230"/>
        </a:xfrm>
        <a:prstGeom prst="rightArrow">
          <a:avLst>
            <a:gd name="adj1" fmla="val 60000"/>
            <a:gd name="adj2" fmla="val 50000"/>
          </a:avLst>
        </a:prstGeom>
        <a:solidFill>
          <a:schemeClr val="accent5">
            <a:hueOff val="47621"/>
            <a:satOff val="-806"/>
            <a:lumOff val="3470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ZA" sz="1200" kern="1200"/>
        </a:p>
      </dsp:txBody>
      <dsp:txXfrm>
        <a:off x="2334643" y="2615474"/>
        <a:ext cx="273002" cy="273738"/>
      </dsp:txXfrm>
    </dsp:sp>
    <dsp:sp modelId="{AAA2363D-439E-42CF-A341-ADAE86B8D309}">
      <dsp:nvSpPr>
        <dsp:cNvPr id="0" name=""/>
        <dsp:cNvSpPr/>
      </dsp:nvSpPr>
      <dsp:spPr>
        <a:xfrm>
          <a:off x="2886534" y="1525918"/>
          <a:ext cx="2452851" cy="2452851"/>
        </a:xfrm>
        <a:prstGeom prst="ellipse">
          <a:avLst/>
        </a:prstGeom>
        <a:solidFill>
          <a:schemeClr val="accent5">
            <a:hueOff val="47621"/>
            <a:satOff val="-806"/>
            <a:lumOff val="347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ZA" sz="2800" kern="1200"/>
            <a:t>Valuable Investment</a:t>
          </a:r>
          <a:endParaRPr lang="en-ZA" sz="2800" kern="1200" dirty="0"/>
        </a:p>
      </dsp:txBody>
      <dsp:txXfrm>
        <a:off x="3245746" y="1885130"/>
        <a:ext cx="1734427" cy="1734427"/>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A58589-CBB7-4384-81D2-AB6D217B709E}" type="datetimeFigureOut">
              <a:rPr lang="en-ZA" smtClean="0"/>
              <a:t>2021/01/11</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75545D-6E8E-473B-89B0-104C453FB455}" type="slidenum">
              <a:rPr lang="en-ZA" smtClean="0"/>
              <a:t>‹#›</a:t>
            </a:fld>
            <a:endParaRPr lang="en-ZA"/>
          </a:p>
        </p:txBody>
      </p:sp>
    </p:spTree>
    <p:extLst>
      <p:ext uri="{BB962C8B-B14F-4D97-AF65-F5344CB8AC3E}">
        <p14:creationId xmlns:p14="http://schemas.microsoft.com/office/powerpoint/2010/main" val="1018136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I will share that leadership and performance coaching increases awareness and responsibility, which improves performance.</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I will be justifying why I am an effective leadership and performance coach.</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I will also challenge you with the question: How much will you gain when your employees bring their whole brain to work every day?</a:t>
            </a:r>
          </a:p>
          <a:p>
            <a:endParaRPr lang="en-ZA" dirty="0"/>
          </a:p>
        </p:txBody>
      </p:sp>
      <p:sp>
        <p:nvSpPr>
          <p:cNvPr id="4" name="Slide Number Placeholder 3"/>
          <p:cNvSpPr>
            <a:spLocks noGrp="1"/>
          </p:cNvSpPr>
          <p:nvPr>
            <p:ph type="sldNum" sz="quarter" idx="5"/>
          </p:nvPr>
        </p:nvSpPr>
        <p:spPr/>
        <p:txBody>
          <a:bodyPr/>
          <a:lstStyle/>
          <a:p>
            <a:fld id="{6675545D-6E8E-473B-89B0-104C453FB455}" type="slidenum">
              <a:rPr lang="en-ZA" smtClean="0"/>
              <a:t>4</a:t>
            </a:fld>
            <a:endParaRPr lang="en-ZA"/>
          </a:p>
        </p:txBody>
      </p:sp>
    </p:spTree>
    <p:extLst>
      <p:ext uri="{BB962C8B-B14F-4D97-AF65-F5344CB8AC3E}">
        <p14:creationId xmlns:p14="http://schemas.microsoft.com/office/powerpoint/2010/main" val="2462765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dirty="0">
                <a:effectLst/>
                <a:latin typeface="Calibri" panose="020F0502020204030204" pitchFamily="34" charset="0"/>
                <a:ea typeface="Calibri" panose="020F0502020204030204" pitchFamily="34" charset="0"/>
                <a:cs typeface="Times New Roman" panose="02020603050405020304" pitchFamily="18" charset="0"/>
              </a:rPr>
              <a:t>I let the coachee direct the conversation. One of the models I do use to steer the conversation is the GROW model, which deals with the Goal, Reality, Options, and Will to do what is necessary to achieve success.</a:t>
            </a:r>
          </a:p>
          <a:p>
            <a:endParaRPr lang="en-ZA" dirty="0"/>
          </a:p>
        </p:txBody>
      </p:sp>
      <p:sp>
        <p:nvSpPr>
          <p:cNvPr id="4" name="Slide Number Placeholder 3"/>
          <p:cNvSpPr>
            <a:spLocks noGrp="1"/>
          </p:cNvSpPr>
          <p:nvPr>
            <p:ph type="sldNum" sz="quarter" idx="5"/>
          </p:nvPr>
        </p:nvSpPr>
        <p:spPr/>
        <p:txBody>
          <a:bodyPr/>
          <a:lstStyle/>
          <a:p>
            <a:fld id="{6675545D-6E8E-473B-89B0-104C453FB455}" type="slidenum">
              <a:rPr lang="en-ZA" smtClean="0"/>
              <a:t>10</a:t>
            </a:fld>
            <a:endParaRPr lang="en-ZA"/>
          </a:p>
        </p:txBody>
      </p:sp>
    </p:spTree>
    <p:extLst>
      <p:ext uri="{BB962C8B-B14F-4D97-AF65-F5344CB8AC3E}">
        <p14:creationId xmlns:p14="http://schemas.microsoft.com/office/powerpoint/2010/main" val="27093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dirty="0">
                <a:effectLst/>
                <a:latin typeface="Calibri" panose="020F0502020204030204" pitchFamily="34" charset="0"/>
                <a:ea typeface="Calibri" panose="020F0502020204030204" pitchFamily="34" charset="0"/>
                <a:cs typeface="Times New Roman" panose="02020603050405020304" pitchFamily="18" charset="0"/>
              </a:rPr>
              <a:t>I have progressed through the service, quality, practice, and strategic levels of career development.</a:t>
            </a:r>
          </a:p>
          <a:p>
            <a:endParaRPr lang="en-ZA" dirty="0"/>
          </a:p>
        </p:txBody>
      </p:sp>
      <p:sp>
        <p:nvSpPr>
          <p:cNvPr id="4" name="Slide Number Placeholder 3"/>
          <p:cNvSpPr>
            <a:spLocks noGrp="1"/>
          </p:cNvSpPr>
          <p:nvPr>
            <p:ph type="sldNum" sz="quarter" idx="5"/>
          </p:nvPr>
        </p:nvSpPr>
        <p:spPr/>
        <p:txBody>
          <a:bodyPr/>
          <a:lstStyle/>
          <a:p>
            <a:fld id="{6675545D-6E8E-473B-89B0-104C453FB455}" type="slidenum">
              <a:rPr lang="en-ZA" smtClean="0"/>
              <a:t>13</a:t>
            </a:fld>
            <a:endParaRPr lang="en-ZA"/>
          </a:p>
        </p:txBody>
      </p:sp>
    </p:spTree>
    <p:extLst>
      <p:ext uri="{BB962C8B-B14F-4D97-AF65-F5344CB8AC3E}">
        <p14:creationId xmlns:p14="http://schemas.microsoft.com/office/powerpoint/2010/main" val="1652075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dirty="0">
                <a:effectLst/>
                <a:latin typeface="Calibri" panose="020F0502020204030204" pitchFamily="34" charset="0"/>
                <a:ea typeface="Calibri" panose="020F0502020204030204" pitchFamily="34" charset="0"/>
                <a:cs typeface="Times New Roman" panose="02020603050405020304" pitchFamily="18" charset="0"/>
              </a:rPr>
              <a:t>I have completed my certification with the Leadership Academy of South Africa – affiliated to the International Coaching Federation.</a:t>
            </a:r>
          </a:p>
          <a:p>
            <a:endParaRPr lang="en-ZA" dirty="0"/>
          </a:p>
        </p:txBody>
      </p:sp>
      <p:sp>
        <p:nvSpPr>
          <p:cNvPr id="4" name="Slide Number Placeholder 3"/>
          <p:cNvSpPr>
            <a:spLocks noGrp="1"/>
          </p:cNvSpPr>
          <p:nvPr>
            <p:ph type="sldNum" sz="quarter" idx="5"/>
          </p:nvPr>
        </p:nvSpPr>
        <p:spPr/>
        <p:txBody>
          <a:bodyPr/>
          <a:lstStyle/>
          <a:p>
            <a:fld id="{6675545D-6E8E-473B-89B0-104C453FB455}" type="slidenum">
              <a:rPr lang="en-ZA" smtClean="0"/>
              <a:t>15</a:t>
            </a:fld>
            <a:endParaRPr lang="en-ZA"/>
          </a:p>
        </p:txBody>
      </p:sp>
    </p:spTree>
    <p:extLst>
      <p:ext uri="{BB962C8B-B14F-4D97-AF65-F5344CB8AC3E}">
        <p14:creationId xmlns:p14="http://schemas.microsoft.com/office/powerpoint/2010/main" val="3891327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dirty="0">
                <a:effectLst/>
                <a:latin typeface="Calibri" panose="020F0502020204030204" pitchFamily="34" charset="0"/>
                <a:ea typeface="Calibri" panose="020F0502020204030204" pitchFamily="34" charset="0"/>
                <a:cs typeface="Times New Roman" panose="02020603050405020304" pitchFamily="18" charset="0"/>
              </a:rPr>
              <a:t>People want to do something meaningful and often leave work to go and do something meaningful outside of the office.</a:t>
            </a:r>
          </a:p>
          <a:p>
            <a:endParaRPr lang="en-ZA" dirty="0"/>
          </a:p>
        </p:txBody>
      </p:sp>
      <p:sp>
        <p:nvSpPr>
          <p:cNvPr id="4" name="Slide Number Placeholder 3"/>
          <p:cNvSpPr>
            <a:spLocks noGrp="1"/>
          </p:cNvSpPr>
          <p:nvPr>
            <p:ph type="sldNum" sz="quarter" idx="5"/>
          </p:nvPr>
        </p:nvSpPr>
        <p:spPr/>
        <p:txBody>
          <a:bodyPr/>
          <a:lstStyle/>
          <a:p>
            <a:fld id="{6675545D-6E8E-473B-89B0-104C453FB455}" type="slidenum">
              <a:rPr lang="en-ZA" smtClean="0"/>
              <a:t>18</a:t>
            </a:fld>
            <a:endParaRPr lang="en-ZA"/>
          </a:p>
        </p:txBody>
      </p:sp>
    </p:spTree>
    <p:extLst>
      <p:ext uri="{BB962C8B-B14F-4D97-AF65-F5344CB8AC3E}">
        <p14:creationId xmlns:p14="http://schemas.microsoft.com/office/powerpoint/2010/main" val="3590307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dirty="0">
                <a:effectLst/>
                <a:latin typeface="Calibri" panose="020F0502020204030204" pitchFamily="34" charset="0"/>
                <a:ea typeface="Calibri" panose="020F0502020204030204" pitchFamily="34" charset="0"/>
                <a:cs typeface="Times New Roman" panose="02020603050405020304" pitchFamily="18" charset="0"/>
              </a:rPr>
              <a:t>People can grow – they need to know that the growth mindset exists.</a:t>
            </a:r>
          </a:p>
          <a:p>
            <a:endParaRPr lang="en-ZA" dirty="0"/>
          </a:p>
        </p:txBody>
      </p:sp>
      <p:sp>
        <p:nvSpPr>
          <p:cNvPr id="4" name="Slide Number Placeholder 3"/>
          <p:cNvSpPr>
            <a:spLocks noGrp="1"/>
          </p:cNvSpPr>
          <p:nvPr>
            <p:ph type="sldNum" sz="quarter" idx="5"/>
          </p:nvPr>
        </p:nvSpPr>
        <p:spPr/>
        <p:txBody>
          <a:bodyPr/>
          <a:lstStyle/>
          <a:p>
            <a:fld id="{6675545D-6E8E-473B-89B0-104C453FB455}" type="slidenum">
              <a:rPr lang="en-ZA" smtClean="0"/>
              <a:t>19</a:t>
            </a:fld>
            <a:endParaRPr lang="en-ZA"/>
          </a:p>
        </p:txBody>
      </p:sp>
    </p:spTree>
    <p:extLst>
      <p:ext uri="{BB962C8B-B14F-4D97-AF65-F5344CB8AC3E}">
        <p14:creationId xmlns:p14="http://schemas.microsoft.com/office/powerpoint/2010/main" val="4268718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dirty="0">
                <a:effectLst/>
                <a:latin typeface="Calibri" panose="020F0502020204030204" pitchFamily="34" charset="0"/>
                <a:ea typeface="Calibri" panose="020F0502020204030204" pitchFamily="34" charset="0"/>
                <a:cs typeface="Times New Roman" panose="02020603050405020304" pitchFamily="18" charset="0"/>
              </a:rPr>
              <a:t>The investment is Andreas' fees, the employee's time, and some books' cost to stimulate thinking.</a:t>
            </a:r>
          </a:p>
          <a:p>
            <a:endParaRPr lang="en-ZA" dirty="0"/>
          </a:p>
        </p:txBody>
      </p:sp>
      <p:sp>
        <p:nvSpPr>
          <p:cNvPr id="4" name="Slide Number Placeholder 3"/>
          <p:cNvSpPr>
            <a:spLocks noGrp="1"/>
          </p:cNvSpPr>
          <p:nvPr>
            <p:ph type="sldNum" sz="quarter" idx="5"/>
          </p:nvPr>
        </p:nvSpPr>
        <p:spPr/>
        <p:txBody>
          <a:bodyPr/>
          <a:lstStyle/>
          <a:p>
            <a:fld id="{6675545D-6E8E-473B-89B0-104C453FB455}" type="slidenum">
              <a:rPr lang="en-ZA" smtClean="0"/>
              <a:t>20</a:t>
            </a:fld>
            <a:endParaRPr lang="en-ZA"/>
          </a:p>
        </p:txBody>
      </p:sp>
    </p:spTree>
    <p:extLst>
      <p:ext uri="{BB962C8B-B14F-4D97-AF65-F5344CB8AC3E}">
        <p14:creationId xmlns:p14="http://schemas.microsoft.com/office/powerpoint/2010/main" val="2445043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Leadership and Performance coaching deals with three basic questions:</a:t>
            </a:r>
          </a:p>
          <a:p>
            <a:pPr indent="457200">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Where is the company now?</a:t>
            </a:r>
          </a:p>
          <a:p>
            <a:pPr indent="457200">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Where does the company need to be?</a:t>
            </a:r>
          </a:p>
          <a:p>
            <a:pPr indent="457200">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How does the company get where it needs to be?</a:t>
            </a:r>
          </a:p>
          <a:p>
            <a:endParaRPr lang="en-ZA" dirty="0"/>
          </a:p>
        </p:txBody>
      </p:sp>
      <p:sp>
        <p:nvSpPr>
          <p:cNvPr id="4" name="Slide Number Placeholder 3"/>
          <p:cNvSpPr>
            <a:spLocks noGrp="1"/>
          </p:cNvSpPr>
          <p:nvPr>
            <p:ph type="sldNum" sz="quarter" idx="5"/>
          </p:nvPr>
        </p:nvSpPr>
        <p:spPr/>
        <p:txBody>
          <a:bodyPr/>
          <a:lstStyle/>
          <a:p>
            <a:fld id="{6675545D-6E8E-473B-89B0-104C453FB455}" type="slidenum">
              <a:rPr lang="en-ZA" smtClean="0"/>
              <a:t>21</a:t>
            </a:fld>
            <a:endParaRPr lang="en-ZA"/>
          </a:p>
        </p:txBody>
      </p:sp>
    </p:spTree>
    <p:extLst>
      <p:ext uri="{BB962C8B-B14F-4D97-AF65-F5344CB8AC3E}">
        <p14:creationId xmlns:p14="http://schemas.microsoft.com/office/powerpoint/2010/main" val="2162761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I have shared with you</a:t>
            </a:r>
          </a:p>
          <a:p>
            <a:pPr marL="457200">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that leadership and performance coaching increases awareness and responsibility to improve performance by asking thought-provoking questions.</a:t>
            </a:r>
          </a:p>
          <a:p>
            <a:pPr marL="457200">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I justified why I am an effective leadership and performance coach, based on my experience and training and preparation.</a:t>
            </a:r>
          </a:p>
          <a:p>
            <a:pPr indent="457200">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I challenged you to consider the value you gain from having employees who are thinking.</a:t>
            </a:r>
          </a:p>
          <a:p>
            <a:endParaRPr lang="en-ZA" dirty="0"/>
          </a:p>
        </p:txBody>
      </p:sp>
      <p:sp>
        <p:nvSpPr>
          <p:cNvPr id="4" name="Slide Number Placeholder 3"/>
          <p:cNvSpPr>
            <a:spLocks noGrp="1"/>
          </p:cNvSpPr>
          <p:nvPr>
            <p:ph type="sldNum" sz="quarter" idx="5"/>
          </p:nvPr>
        </p:nvSpPr>
        <p:spPr/>
        <p:txBody>
          <a:bodyPr/>
          <a:lstStyle/>
          <a:p>
            <a:fld id="{6675545D-6E8E-473B-89B0-104C453FB455}" type="slidenum">
              <a:rPr lang="en-ZA" smtClean="0"/>
              <a:t>24</a:t>
            </a:fld>
            <a:endParaRPr lang="en-ZA"/>
          </a:p>
        </p:txBody>
      </p:sp>
    </p:spTree>
    <p:extLst>
      <p:ext uri="{BB962C8B-B14F-4D97-AF65-F5344CB8AC3E}">
        <p14:creationId xmlns:p14="http://schemas.microsoft.com/office/powerpoint/2010/main" val="870595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72346-3CD6-489D-A2BD-032D2C56F9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88C2CABA-E648-41D0-97ED-4AC401E75B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6A6A657C-66B1-475D-BEE8-A7DEB1295432}"/>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5" name="Footer Placeholder 4">
            <a:extLst>
              <a:ext uri="{FF2B5EF4-FFF2-40B4-BE49-F238E27FC236}">
                <a16:creationId xmlns:a16="http://schemas.microsoft.com/office/drawing/2014/main" id="{9C310716-087A-4A0D-98DB-A27B7500464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77B2A1C-E5EC-49B1-9067-3B7DF9A736FA}"/>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2503577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C8249-7CAF-4B0C-B9CE-EEA970DEE570}"/>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5401F040-B3A8-4073-B7B1-75C1455295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E3143A9-363E-49F9-A24D-529CF699C289}"/>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5" name="Footer Placeholder 4">
            <a:extLst>
              <a:ext uri="{FF2B5EF4-FFF2-40B4-BE49-F238E27FC236}">
                <a16:creationId xmlns:a16="http://schemas.microsoft.com/office/drawing/2014/main" id="{2202E26B-8357-4BBE-BA7D-1B0D77C3320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8C017B6-2AB7-41EF-A3EC-2D644441DDCC}"/>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633814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C66F-EEB2-4315-AE4D-620CD9F7EB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406E4E90-814A-432C-980E-22A57BAE77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98651A-DDAD-478A-BBEF-6355F396B17E}"/>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5" name="Footer Placeholder 4">
            <a:extLst>
              <a:ext uri="{FF2B5EF4-FFF2-40B4-BE49-F238E27FC236}">
                <a16:creationId xmlns:a16="http://schemas.microsoft.com/office/drawing/2014/main" id="{4BD20036-089E-46FE-8EDA-66E034E77DB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325FBBC-23E4-46D2-B592-C0642F1E7A35}"/>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27709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76B2-DC69-46CE-8D25-07076CEA03ED}"/>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B4D686E2-F2AE-4783-B323-A90835E79F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33C061FC-BEA0-489C-B3F4-2D2E010022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908C1897-9976-488C-B560-AFB16D347422}"/>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6" name="Footer Placeholder 5">
            <a:extLst>
              <a:ext uri="{FF2B5EF4-FFF2-40B4-BE49-F238E27FC236}">
                <a16:creationId xmlns:a16="http://schemas.microsoft.com/office/drawing/2014/main" id="{36EFB1B2-580E-41EE-9826-A274A6AFEE0B}"/>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F3AF584-22CA-4C7F-B754-CF56B840F07C}"/>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2398863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064B5-0585-495B-A887-1F0BB82CB69E}"/>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BABC11A3-A4C3-439A-A213-8922E2739A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9F86AF-69C7-4500-968D-CC5FEB3E87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29B2772C-EFCA-40A0-BA0A-9422DC9DA3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A48547-3CCA-4EEC-9D10-19C28331EC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A39F3DF9-9DA6-4ED5-AC11-4CD691229D60}"/>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8" name="Footer Placeholder 7">
            <a:extLst>
              <a:ext uri="{FF2B5EF4-FFF2-40B4-BE49-F238E27FC236}">
                <a16:creationId xmlns:a16="http://schemas.microsoft.com/office/drawing/2014/main" id="{6D2AD4D6-4945-476B-B0E0-2E57026F6BB5}"/>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34BFB4FD-A861-40F3-8C37-461FFA6DA0E4}"/>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2192608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413EA-E741-4878-9251-DCCEF729DCFE}"/>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2ED99366-4516-43F6-B80E-F8179851A916}"/>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4" name="Footer Placeholder 3">
            <a:extLst>
              <a:ext uri="{FF2B5EF4-FFF2-40B4-BE49-F238E27FC236}">
                <a16:creationId xmlns:a16="http://schemas.microsoft.com/office/drawing/2014/main" id="{54F12FA5-5CA3-4316-ABDE-C2EA93E2FC24}"/>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44662B07-FCA5-4727-80C8-0CD3F6545606}"/>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1146968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018AD3-D8BF-4408-A3D4-596C442FB4A8}"/>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3" name="Footer Placeholder 2">
            <a:extLst>
              <a:ext uri="{FF2B5EF4-FFF2-40B4-BE49-F238E27FC236}">
                <a16:creationId xmlns:a16="http://schemas.microsoft.com/office/drawing/2014/main" id="{DB59D1D2-8352-465B-966E-7A42CF811BD3}"/>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93D896A6-A456-43FA-89B8-8C0A34A6AB83}"/>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2298869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3D774-FBA1-471D-A511-6EBBCA3181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CFDD0226-4803-4FB4-8A72-D7C5EE6BD9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67BF133E-AC72-42CF-9B66-EBAFA7EA22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1A9E14-DE3F-4A14-A462-2803379A3C5D}"/>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6" name="Footer Placeholder 5">
            <a:extLst>
              <a:ext uri="{FF2B5EF4-FFF2-40B4-BE49-F238E27FC236}">
                <a16:creationId xmlns:a16="http://schemas.microsoft.com/office/drawing/2014/main" id="{33A5AAEA-DAE4-40CB-8B59-5FE4BBAEC6B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F49F6782-33B1-44C8-9023-5601708606D7}"/>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2300424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9B08B-E585-48C5-9E08-6AD803E7C6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15F88392-8C44-4EC2-A014-A1D367654B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7326A159-BDF2-459D-9170-4730DF7B84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3E5B4F-8094-4D1C-816B-D293399D8E55}"/>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6" name="Footer Placeholder 5">
            <a:extLst>
              <a:ext uri="{FF2B5EF4-FFF2-40B4-BE49-F238E27FC236}">
                <a16:creationId xmlns:a16="http://schemas.microsoft.com/office/drawing/2014/main" id="{17D97497-DAC6-4AB4-A102-A409BB468A23}"/>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554FED5B-E24E-4FD9-8054-9D48AB250A65}"/>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2164175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564B8-18A7-45AC-A806-836ED8B9CD70}"/>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8BA97D3-0AEA-42E9-8056-B6E223DC85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FF27215-926B-4C71-95D5-7B9518CA6620}"/>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5" name="Footer Placeholder 4">
            <a:extLst>
              <a:ext uri="{FF2B5EF4-FFF2-40B4-BE49-F238E27FC236}">
                <a16:creationId xmlns:a16="http://schemas.microsoft.com/office/drawing/2014/main" id="{CFA283A2-D8B8-474C-9A5A-7C6BE9208F8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FDDE1457-627E-4FC3-8F0A-AB37D0729BF4}"/>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3113298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FCAD7D-1AC8-4FD3-86D4-411C15744FB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1F15C0D4-58E0-4561-B2E3-C3AA8FC8B9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A7A5AD8-1D04-4A11-84E3-F3CB7EAC32B1}"/>
              </a:ext>
            </a:extLst>
          </p:cNvPr>
          <p:cNvSpPr>
            <a:spLocks noGrp="1"/>
          </p:cNvSpPr>
          <p:nvPr>
            <p:ph type="dt" sz="half" idx="10"/>
          </p:nvPr>
        </p:nvSpPr>
        <p:spPr/>
        <p:txBody>
          <a:bodyPr/>
          <a:lstStyle/>
          <a:p>
            <a:fld id="{2D95DD72-2E5E-4633-86BA-499FFCA2FB65}" type="datetimeFigureOut">
              <a:rPr lang="en-ZA" smtClean="0"/>
              <a:t>2021/01/11</a:t>
            </a:fld>
            <a:endParaRPr lang="en-ZA"/>
          </a:p>
        </p:txBody>
      </p:sp>
      <p:sp>
        <p:nvSpPr>
          <p:cNvPr id="5" name="Footer Placeholder 4">
            <a:extLst>
              <a:ext uri="{FF2B5EF4-FFF2-40B4-BE49-F238E27FC236}">
                <a16:creationId xmlns:a16="http://schemas.microsoft.com/office/drawing/2014/main" id="{DDF56D36-83D0-4600-85B0-DCC5FD8CBC8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21E9805-13F7-46A7-937C-F8ADDD4B15C7}"/>
              </a:ext>
            </a:extLst>
          </p:cNvPr>
          <p:cNvSpPr>
            <a:spLocks noGrp="1"/>
          </p:cNvSpPr>
          <p:nvPr>
            <p:ph type="sldNum" sz="quarter" idx="12"/>
          </p:nvPr>
        </p:nvSpPr>
        <p:spPr/>
        <p:txBody>
          <a:bodyPr/>
          <a:lstStyle/>
          <a:p>
            <a:fld id="{88FD1DC5-0E7D-4C4B-BFC3-D093F4376F44}" type="slidenum">
              <a:rPr lang="en-ZA" smtClean="0"/>
              <a:t>‹#›</a:t>
            </a:fld>
            <a:endParaRPr lang="en-ZA"/>
          </a:p>
        </p:txBody>
      </p:sp>
    </p:spTree>
    <p:extLst>
      <p:ext uri="{BB962C8B-B14F-4D97-AF65-F5344CB8AC3E}">
        <p14:creationId xmlns:p14="http://schemas.microsoft.com/office/powerpoint/2010/main" val="1937292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FD526C-D95D-4A0E-80A1-244DA10F40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66966926-1E94-41D5-97AD-7FCD318AE0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30E079D-6C92-46FD-B7A5-AD6BACCE0B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95DD72-2E5E-4633-86BA-499FFCA2FB65}" type="datetimeFigureOut">
              <a:rPr lang="en-ZA" smtClean="0"/>
              <a:t>2021/01/11</a:t>
            </a:fld>
            <a:endParaRPr lang="en-ZA"/>
          </a:p>
        </p:txBody>
      </p:sp>
      <p:sp>
        <p:nvSpPr>
          <p:cNvPr id="5" name="Footer Placeholder 4">
            <a:extLst>
              <a:ext uri="{FF2B5EF4-FFF2-40B4-BE49-F238E27FC236}">
                <a16:creationId xmlns:a16="http://schemas.microsoft.com/office/drawing/2014/main" id="{75ED47C6-7651-4C03-87E2-E3F2FD08FE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4B5EC767-D988-4E54-AA59-19F94F35B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FD1DC5-0E7D-4C4B-BFC3-D093F4376F44}" type="slidenum">
              <a:rPr lang="en-ZA" smtClean="0"/>
              <a:t>‹#›</a:t>
            </a:fld>
            <a:endParaRPr lang="en-ZA"/>
          </a:p>
        </p:txBody>
      </p:sp>
    </p:spTree>
    <p:extLst>
      <p:ext uri="{BB962C8B-B14F-4D97-AF65-F5344CB8AC3E}">
        <p14:creationId xmlns:p14="http://schemas.microsoft.com/office/powerpoint/2010/main" val="206485772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5.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9AF8019-008C-47CB-9F50-75A41915DEAD}"/>
              </a:ext>
            </a:extLst>
          </p:cNvPr>
          <p:cNvPicPr>
            <a:picLocks noChangeAspect="1"/>
          </p:cNvPicPr>
          <p:nvPr/>
        </p:nvPicPr>
        <p:blipFill rotWithShape="1">
          <a:blip r:embed="rId2">
            <a:alphaModFix amt="50000"/>
          </a:blip>
          <a:srcRect t="5516" b="10215"/>
          <a:stretch/>
        </p:blipFill>
        <p:spPr>
          <a:xfrm>
            <a:off x="20" y="1"/>
            <a:ext cx="12191980" cy="6857999"/>
          </a:xfrm>
          <a:prstGeom prst="rect">
            <a:avLst/>
          </a:prstGeom>
        </p:spPr>
      </p:pic>
      <p:sp>
        <p:nvSpPr>
          <p:cNvPr id="2" name="Title 1">
            <a:extLst>
              <a:ext uri="{FF2B5EF4-FFF2-40B4-BE49-F238E27FC236}">
                <a16:creationId xmlns:a16="http://schemas.microsoft.com/office/drawing/2014/main" id="{0E897F26-F25B-4521-A2B1-B81F720853E5}"/>
              </a:ext>
            </a:extLst>
          </p:cNvPr>
          <p:cNvSpPr>
            <a:spLocks noGrp="1"/>
          </p:cNvSpPr>
          <p:nvPr>
            <p:ph type="ctrTitle"/>
          </p:nvPr>
        </p:nvSpPr>
        <p:spPr>
          <a:xfrm>
            <a:off x="2452468" y="1333377"/>
            <a:ext cx="9144000" cy="2900518"/>
          </a:xfrm>
        </p:spPr>
        <p:txBody>
          <a:bodyPr>
            <a:normAutofit/>
          </a:bodyPr>
          <a:lstStyle/>
          <a:p>
            <a:r>
              <a:rPr lang="en-ZA" b="1" kern="1200" dirty="0">
                <a:solidFill>
                  <a:srgbClr val="FFFFFF"/>
                </a:solidFill>
                <a:effectLst/>
                <a:latin typeface="+mj-lt"/>
                <a:ea typeface="+mj-ea"/>
                <a:cs typeface="+mj-cs"/>
              </a:rPr>
              <a:t>THINK</a:t>
            </a:r>
            <a:endParaRPr lang="en-ZA" dirty="0">
              <a:solidFill>
                <a:srgbClr val="FFFFFF"/>
              </a:solidFill>
            </a:endParaRPr>
          </a:p>
        </p:txBody>
      </p:sp>
    </p:spTree>
    <p:extLst>
      <p:ext uri="{BB962C8B-B14F-4D97-AF65-F5344CB8AC3E}">
        <p14:creationId xmlns:p14="http://schemas.microsoft.com/office/powerpoint/2010/main" val="3214749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14">
            <a:extLst>
              <a:ext uri="{FF2B5EF4-FFF2-40B4-BE49-F238E27FC236}">
                <a16:creationId xmlns:a16="http://schemas.microsoft.com/office/drawing/2014/main" id="{B39923F7-6566-4395-89E6-661FDC0C5150}"/>
              </a:ext>
            </a:extLst>
          </p:cNvPr>
          <p:cNvPicPr>
            <a:picLocks noChangeAspect="1"/>
          </p:cNvPicPr>
          <p:nvPr/>
        </p:nvPicPr>
        <p:blipFill rotWithShape="1">
          <a:blip r:embed="rId2"/>
          <a:srcRect l="51336" r="7079"/>
          <a:stretch/>
        </p:blipFill>
        <p:spPr>
          <a:xfrm>
            <a:off x="20" y="10"/>
            <a:ext cx="4637226" cy="6857990"/>
          </a:xfrm>
          <a:prstGeom prst="rect">
            <a:avLst/>
          </a:prstGeom>
        </p:spPr>
      </p:pic>
      <p:sp>
        <p:nvSpPr>
          <p:cNvPr id="22" name="Rectangle 18">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5C298C-639B-4752-9882-056106F3E426}"/>
              </a:ext>
            </a:extLst>
          </p:cNvPr>
          <p:cNvSpPr>
            <a:spLocks noGrp="1"/>
          </p:cNvSpPr>
          <p:nvPr>
            <p:ph type="title"/>
          </p:nvPr>
        </p:nvSpPr>
        <p:spPr>
          <a:xfrm>
            <a:off x="5277328" y="640082"/>
            <a:ext cx="6274591" cy="3351602"/>
          </a:xfrm>
        </p:spPr>
        <p:txBody>
          <a:bodyPr vert="horz" lIns="91440" tIns="45720" rIns="91440" bIns="45720" rtlCol="0" anchor="b">
            <a:normAutofit/>
          </a:bodyPr>
          <a:lstStyle/>
          <a:p>
            <a:r>
              <a:rPr lang="en-US" sz="3300">
                <a:solidFill>
                  <a:schemeClr val="bg1"/>
                </a:solidFill>
                <a:effectLst/>
              </a:rPr>
              <a:t>Would you agree that most of the workforce have far more capability, creativity, talent, initiative, and resourcefulness than their present jobs allow or need them to use? - Stephen R Covey</a:t>
            </a:r>
            <a:endParaRPr lang="en-US" sz="3300">
              <a:solidFill>
                <a:schemeClr val="bg1"/>
              </a:solidFill>
            </a:endParaRPr>
          </a:p>
        </p:txBody>
      </p:sp>
    </p:spTree>
    <p:extLst>
      <p:ext uri="{BB962C8B-B14F-4D97-AF65-F5344CB8AC3E}">
        <p14:creationId xmlns:p14="http://schemas.microsoft.com/office/powerpoint/2010/main" val="1910305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1" name="Freeform: Shape 20">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150E2B38-8750-42BE-A001-F1B7220CDC63}"/>
              </a:ext>
            </a:extLst>
          </p:cNvPr>
          <p:cNvSpPr>
            <a:spLocks noGrp="1"/>
          </p:cNvSpPr>
          <p:nvPr>
            <p:ph type="title"/>
          </p:nvPr>
        </p:nvSpPr>
        <p:spPr>
          <a:xfrm>
            <a:off x="3204642" y="2353641"/>
            <a:ext cx="5782716" cy="2150719"/>
          </a:xfrm>
          <a:noFill/>
        </p:spPr>
        <p:txBody>
          <a:bodyPr vert="horz" lIns="91440" tIns="45720" rIns="91440" bIns="45720" rtlCol="0" anchor="ctr">
            <a:normAutofit fontScale="90000"/>
          </a:bodyPr>
          <a:lstStyle/>
          <a:p>
            <a:pPr marL="0" indent="0" algn="ctr"/>
            <a:r>
              <a:rPr lang="en-US" sz="3600" b="1" kern="1200" dirty="0">
                <a:solidFill>
                  <a:srgbClr val="080808"/>
                </a:solidFill>
                <a:effectLst/>
                <a:latin typeface="+mj-lt"/>
                <a:ea typeface="+mj-ea"/>
                <a:cs typeface="+mj-cs"/>
              </a:rPr>
              <a:t>I want to sell</a:t>
            </a:r>
            <a:br>
              <a:rPr lang="en-US" sz="3600" b="1" kern="1200" dirty="0">
                <a:solidFill>
                  <a:srgbClr val="080808"/>
                </a:solidFill>
                <a:effectLst/>
                <a:latin typeface="+mj-lt"/>
                <a:ea typeface="+mj-ea"/>
                <a:cs typeface="+mj-cs"/>
              </a:rPr>
            </a:br>
            <a:r>
              <a:rPr lang="en-US" sz="3600" b="1" kern="1200" dirty="0">
                <a:solidFill>
                  <a:srgbClr val="080808"/>
                </a:solidFill>
                <a:effectLst/>
                <a:latin typeface="+mj-lt"/>
                <a:ea typeface="+mj-ea"/>
                <a:cs typeface="+mj-cs"/>
              </a:rPr>
              <a:t>Leadership</a:t>
            </a:r>
            <a:br>
              <a:rPr lang="en-US" sz="3600" b="1" kern="1200" dirty="0">
                <a:solidFill>
                  <a:srgbClr val="080808"/>
                </a:solidFill>
                <a:effectLst/>
                <a:latin typeface="+mj-lt"/>
                <a:ea typeface="+mj-ea"/>
                <a:cs typeface="+mj-cs"/>
              </a:rPr>
            </a:br>
            <a:r>
              <a:rPr lang="en-US" sz="3600" b="1" kern="1200" dirty="0">
                <a:solidFill>
                  <a:srgbClr val="080808"/>
                </a:solidFill>
                <a:effectLst/>
                <a:latin typeface="+mj-lt"/>
                <a:ea typeface="+mj-ea"/>
                <a:cs typeface="+mj-cs"/>
              </a:rPr>
              <a:t>and</a:t>
            </a:r>
            <a:br>
              <a:rPr lang="en-US" sz="3600" b="1" kern="1200" dirty="0">
                <a:solidFill>
                  <a:srgbClr val="080808"/>
                </a:solidFill>
                <a:effectLst/>
                <a:latin typeface="+mj-lt"/>
                <a:ea typeface="+mj-ea"/>
                <a:cs typeface="+mj-cs"/>
              </a:rPr>
            </a:br>
            <a:r>
              <a:rPr lang="en-US" sz="3600" b="1" kern="1200" dirty="0">
                <a:solidFill>
                  <a:srgbClr val="080808"/>
                </a:solidFill>
                <a:effectLst/>
                <a:latin typeface="+mj-lt"/>
                <a:ea typeface="+mj-ea"/>
                <a:cs typeface="+mj-cs"/>
              </a:rPr>
              <a:t>Performance</a:t>
            </a:r>
            <a:br>
              <a:rPr lang="en-US" sz="3600" b="1" kern="1200" dirty="0">
                <a:solidFill>
                  <a:srgbClr val="080808"/>
                </a:solidFill>
                <a:effectLst/>
                <a:latin typeface="+mj-lt"/>
                <a:ea typeface="+mj-ea"/>
                <a:cs typeface="+mj-cs"/>
              </a:rPr>
            </a:br>
            <a:r>
              <a:rPr lang="en-US" sz="3600" b="1" kern="1200" dirty="0">
                <a:solidFill>
                  <a:srgbClr val="080808"/>
                </a:solidFill>
                <a:effectLst/>
                <a:latin typeface="+mj-lt"/>
                <a:ea typeface="+mj-ea"/>
                <a:cs typeface="+mj-cs"/>
              </a:rPr>
              <a:t>coaching</a:t>
            </a:r>
            <a:r>
              <a:rPr lang="en-US" sz="3600" b="1" dirty="0">
                <a:solidFill>
                  <a:srgbClr val="080808"/>
                </a:solidFill>
              </a:rPr>
              <a:t> services</a:t>
            </a:r>
            <a:br>
              <a:rPr lang="en-US" sz="3600" b="1" dirty="0">
                <a:solidFill>
                  <a:srgbClr val="080808"/>
                </a:solidFill>
              </a:rPr>
            </a:br>
            <a:r>
              <a:rPr lang="en-US" sz="3600" b="1" dirty="0">
                <a:solidFill>
                  <a:srgbClr val="080808"/>
                </a:solidFill>
              </a:rPr>
              <a:t>by Andreas</a:t>
            </a:r>
            <a:endParaRPr lang="en-US" sz="3600" b="1" kern="1200" dirty="0">
              <a:solidFill>
                <a:srgbClr val="080808"/>
              </a:solidFill>
              <a:latin typeface="+mj-lt"/>
              <a:ea typeface="+mj-ea"/>
              <a:cs typeface="+mj-cs"/>
            </a:endParaRPr>
          </a:p>
        </p:txBody>
      </p:sp>
      <p:sp>
        <p:nvSpPr>
          <p:cNvPr id="25" name="Freeform: Shape 24">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17190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22">
            <a:extLst>
              <a:ext uri="{FF2B5EF4-FFF2-40B4-BE49-F238E27FC236}">
                <a16:creationId xmlns:a16="http://schemas.microsoft.com/office/drawing/2014/main" id="{DCD9C319-51C4-4B3F-AEB3-47BB3616F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E62E0A-4516-4A2B-B450-4F5D16629006}"/>
              </a:ext>
            </a:extLst>
          </p:cNvPr>
          <p:cNvSpPr>
            <a:spLocks noGrp="1"/>
          </p:cNvSpPr>
          <p:nvPr>
            <p:ph type="title"/>
          </p:nvPr>
        </p:nvSpPr>
        <p:spPr>
          <a:xfrm>
            <a:off x="7631933" y="365125"/>
            <a:ext cx="3952071" cy="5530319"/>
          </a:xfrm>
        </p:spPr>
        <p:txBody>
          <a:bodyPr vert="horz" lIns="91440" tIns="45720" rIns="91440" bIns="45720" rtlCol="0" anchor="ctr">
            <a:normAutofit/>
          </a:bodyPr>
          <a:lstStyle/>
          <a:p>
            <a:pPr marL="514350" indent="-514350"/>
            <a:r>
              <a:rPr lang="en-US" sz="2500" dirty="0">
                <a:effectLst/>
              </a:rPr>
              <a:t>Leadership and performance coaching increases awareness and responsibility, which improves performance.</a:t>
            </a:r>
            <a:br>
              <a:rPr lang="en-US" sz="2500" dirty="0">
                <a:effectLst/>
              </a:rPr>
            </a:br>
            <a:endParaRPr lang="en-US" sz="2500" dirty="0">
              <a:effectLst/>
            </a:endParaRPr>
          </a:p>
          <a:p>
            <a:pPr marL="514350" indent="-514350"/>
            <a:r>
              <a:rPr lang="en-US" sz="2500" dirty="0">
                <a:effectLst/>
              </a:rPr>
              <a:t>I am an effective leadership and performance coach.</a:t>
            </a:r>
            <a:br>
              <a:rPr lang="en-US" sz="2500" dirty="0">
                <a:effectLst/>
              </a:rPr>
            </a:br>
            <a:endParaRPr lang="en-US" sz="2500" dirty="0">
              <a:effectLst/>
            </a:endParaRPr>
          </a:p>
          <a:p>
            <a:pPr marL="514350" indent="-514350"/>
            <a:r>
              <a:rPr lang="en-US" sz="2500" dirty="0">
                <a:effectLst/>
              </a:rPr>
              <a:t>How much will you gain when your employees bring their whole brain to work every day?</a:t>
            </a:r>
            <a:endParaRPr lang="en-US" sz="2500" dirty="0"/>
          </a:p>
        </p:txBody>
      </p:sp>
      <p:pic>
        <p:nvPicPr>
          <p:cNvPr id="14" name="Picture 13">
            <a:extLst>
              <a:ext uri="{FF2B5EF4-FFF2-40B4-BE49-F238E27FC236}">
                <a16:creationId xmlns:a16="http://schemas.microsoft.com/office/drawing/2014/main" id="{AB5DED76-DBFE-4437-A82D-C936D4165A12}"/>
              </a:ext>
            </a:extLst>
          </p:cNvPr>
          <p:cNvPicPr>
            <a:picLocks noChangeAspect="1"/>
          </p:cNvPicPr>
          <p:nvPr/>
        </p:nvPicPr>
        <p:blipFill rotWithShape="1">
          <a:blip r:embed="rId3"/>
          <a:srcRect l="10299" r="10301" b="2"/>
          <a:stretch/>
        </p:blipFill>
        <p:spPr>
          <a:xfrm>
            <a:off x="20" y="10"/>
            <a:ext cx="7188573" cy="6857990"/>
          </a:xfrm>
          <a:prstGeom prst="rect">
            <a:avLst/>
          </a:prstGeom>
        </p:spPr>
      </p:pic>
    </p:spTree>
    <p:extLst>
      <p:ext uri="{BB962C8B-B14F-4D97-AF65-F5344CB8AC3E}">
        <p14:creationId xmlns:p14="http://schemas.microsoft.com/office/powerpoint/2010/main" val="2572931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1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1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EBBC219D-85F5-4B49-8327-4A93AB5FF738}"/>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4200" b="1" kern="1200" dirty="0">
                <a:solidFill>
                  <a:schemeClr val="tx1"/>
                </a:solidFill>
                <a:effectLst/>
                <a:latin typeface="+mj-lt"/>
                <a:ea typeface="+mj-ea"/>
                <a:cs typeface="+mj-cs"/>
              </a:rPr>
              <a:t>Coaching increases awareness and responsibility to improve performance</a:t>
            </a:r>
            <a:endParaRPr lang="en-US" sz="4200" kern="1200" dirty="0">
              <a:solidFill>
                <a:schemeClr val="tx1"/>
              </a:solidFill>
              <a:latin typeface="+mj-lt"/>
              <a:ea typeface="+mj-ea"/>
              <a:cs typeface="+mj-cs"/>
            </a:endParaRPr>
          </a:p>
        </p:txBody>
      </p:sp>
      <p:sp>
        <p:nvSpPr>
          <p:cNvPr id="46" name="Arc 1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Oval 1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8964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17">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CCAAAB54-DC60-4E1D-9F2B-B0A22061379F}"/>
              </a:ext>
            </a:extLst>
          </p:cNvPr>
          <p:cNvSpPr>
            <a:spLocks noGrp="1"/>
          </p:cNvSpPr>
          <p:nvPr>
            <p:ph type="title"/>
          </p:nvPr>
        </p:nvSpPr>
        <p:spPr>
          <a:xfrm>
            <a:off x="1804988" y="1442172"/>
            <a:ext cx="8582025" cy="2177328"/>
          </a:xfrm>
        </p:spPr>
        <p:txBody>
          <a:bodyPr vert="horz" lIns="91440" tIns="45720" rIns="91440" bIns="45720" rtlCol="0" anchor="ctr">
            <a:normAutofit/>
          </a:bodyPr>
          <a:lstStyle/>
          <a:p>
            <a:pPr algn="ctr"/>
            <a:r>
              <a:rPr lang="en-US" sz="3600" kern="1200" dirty="0">
                <a:solidFill>
                  <a:schemeClr val="tx1"/>
                </a:solidFill>
                <a:effectLst/>
                <a:latin typeface="+mj-lt"/>
                <a:ea typeface="+mj-ea"/>
                <a:cs typeface="+mj-cs"/>
              </a:rPr>
              <a:t>Coaching is a collaborative and co-creative process that inspires self-discovery, new possibilities, and strategic actions, designed to help you achieve your goals.</a:t>
            </a:r>
            <a:endParaRPr lang="en-US" sz="3600" kern="1200" dirty="0">
              <a:solidFill>
                <a:schemeClr val="tx1"/>
              </a:solidFill>
              <a:latin typeface="+mj-lt"/>
              <a:ea typeface="+mj-ea"/>
              <a:cs typeface="+mj-cs"/>
            </a:endParaRPr>
          </a:p>
        </p:txBody>
      </p:sp>
      <p:sp>
        <p:nvSpPr>
          <p:cNvPr id="26" name="Rectangle: Rounded Corners 19">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099E16B-39FB-415B-84BB-CD3E92EE807A}"/>
              </a:ext>
            </a:extLst>
          </p:cNvPr>
          <p:cNvSpPr txBox="1"/>
          <p:nvPr/>
        </p:nvSpPr>
        <p:spPr>
          <a:xfrm>
            <a:off x="3250692" y="4070556"/>
            <a:ext cx="6099048" cy="369332"/>
          </a:xfrm>
          <a:prstGeom prst="rect">
            <a:avLst/>
          </a:prstGeom>
          <a:noFill/>
        </p:spPr>
        <p:txBody>
          <a:bodyPr wrap="square">
            <a:spAutoFit/>
          </a:bodyPr>
          <a:lstStyle/>
          <a:p>
            <a:r>
              <a:rPr lang="en-US" sz="1800" kern="1200" dirty="0">
                <a:solidFill>
                  <a:schemeClr val="bg1"/>
                </a:solidFill>
                <a:effectLst/>
                <a:latin typeface="+mj-lt"/>
                <a:ea typeface="+mj-ea"/>
                <a:cs typeface="+mj-cs"/>
              </a:rPr>
              <a:t>	-LASA</a:t>
            </a:r>
            <a:endParaRPr lang="en-ZA" dirty="0"/>
          </a:p>
        </p:txBody>
      </p:sp>
    </p:spTree>
    <p:extLst>
      <p:ext uri="{BB962C8B-B14F-4D97-AF65-F5344CB8AC3E}">
        <p14:creationId xmlns:p14="http://schemas.microsoft.com/office/powerpoint/2010/main" val="3925247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A86A26-2E9D-4004-996F-A12577D15BC3}"/>
              </a:ext>
            </a:extLst>
          </p:cNvPr>
          <p:cNvSpPr>
            <a:spLocks noGrp="1"/>
          </p:cNvSpPr>
          <p:nvPr>
            <p:ph type="title"/>
          </p:nvPr>
        </p:nvSpPr>
        <p:spPr>
          <a:xfrm>
            <a:off x="6746628" y="1783959"/>
            <a:ext cx="4645250" cy="2889114"/>
          </a:xfrm>
        </p:spPr>
        <p:txBody>
          <a:bodyPr vert="horz" lIns="91440" tIns="45720" rIns="91440" bIns="45720" rtlCol="0" anchor="b">
            <a:normAutofit/>
          </a:bodyPr>
          <a:lstStyle/>
          <a:p>
            <a:endParaRPr lang="en-US" sz="2900" kern="1200" dirty="0">
              <a:solidFill>
                <a:schemeClr val="bg1"/>
              </a:solidFill>
              <a:effectLst/>
              <a:latin typeface="+mj-lt"/>
              <a:ea typeface="+mj-ea"/>
              <a:cs typeface="+mj-cs"/>
            </a:endParaRPr>
          </a:p>
          <a:p>
            <a:r>
              <a:rPr lang="en-US" sz="2900" kern="1200" dirty="0">
                <a:solidFill>
                  <a:schemeClr val="bg1"/>
                </a:solidFill>
                <a:effectLst/>
                <a:latin typeface="+mj-lt"/>
                <a:ea typeface="+mj-ea"/>
                <a:cs typeface="+mj-cs"/>
              </a:rPr>
              <a:t>A coaching conversation gives you a safe and secure outlet to discuss matters of importance with a neutral, confidential thinking partner.</a:t>
            </a:r>
            <a:br>
              <a:rPr lang="en-US" sz="2900" kern="1200" dirty="0">
                <a:solidFill>
                  <a:schemeClr val="bg1"/>
                </a:solidFill>
                <a:effectLst/>
                <a:latin typeface="+mj-lt"/>
                <a:ea typeface="+mj-ea"/>
                <a:cs typeface="+mj-cs"/>
              </a:rPr>
            </a:br>
            <a:r>
              <a:rPr lang="en-US" sz="2900" kern="1200" dirty="0">
                <a:solidFill>
                  <a:schemeClr val="bg1"/>
                </a:solidFill>
                <a:effectLst/>
                <a:latin typeface="+mj-lt"/>
                <a:ea typeface="+mj-ea"/>
                <a:cs typeface="+mj-cs"/>
              </a:rPr>
              <a:t>	-LASA</a:t>
            </a:r>
            <a:endParaRPr lang="en-US" sz="2900" kern="1200" dirty="0">
              <a:solidFill>
                <a:schemeClr val="bg1"/>
              </a:solidFill>
              <a:latin typeface="+mj-lt"/>
              <a:ea typeface="+mj-ea"/>
              <a:cs typeface="+mj-cs"/>
            </a:endParaRPr>
          </a:p>
        </p:txBody>
      </p:sp>
      <p:sp>
        <p:nvSpPr>
          <p:cNvPr id="11"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3" descr="Chat with solid fill">
            <a:extLst>
              <a:ext uri="{FF2B5EF4-FFF2-40B4-BE49-F238E27FC236}">
                <a16:creationId xmlns:a16="http://schemas.microsoft.com/office/drawing/2014/main" id="{C1919A76-095C-40A7-A225-0DF2275A99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382" y="720993"/>
            <a:ext cx="4047843" cy="4047843"/>
          </a:xfrm>
          <a:prstGeom prst="rect">
            <a:avLst/>
          </a:prstGeom>
        </p:spPr>
      </p:pic>
    </p:spTree>
    <p:extLst>
      <p:ext uri="{BB962C8B-B14F-4D97-AF65-F5344CB8AC3E}">
        <p14:creationId xmlns:p14="http://schemas.microsoft.com/office/powerpoint/2010/main" val="1940354406"/>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1CBC8-0013-482E-B7B5-A2594832A380}"/>
              </a:ext>
            </a:extLst>
          </p:cNvPr>
          <p:cNvSpPr>
            <a:spLocks noGrp="1"/>
          </p:cNvSpPr>
          <p:nvPr>
            <p:ph type="title"/>
          </p:nvPr>
        </p:nvSpPr>
        <p:spPr>
          <a:xfrm>
            <a:off x="7492749" y="2599885"/>
            <a:ext cx="4087306" cy="2889114"/>
          </a:xfrm>
        </p:spPr>
        <p:txBody>
          <a:bodyPr vert="horz" lIns="91440" tIns="45720" rIns="91440" bIns="45720" rtlCol="0" anchor="b">
            <a:noAutofit/>
          </a:bodyPr>
          <a:lstStyle/>
          <a:p>
            <a:r>
              <a:rPr lang="en-US" sz="2800" dirty="0">
                <a:effectLst/>
              </a:rPr>
              <a:t>Coaching is based on asking powerful questions</a:t>
            </a:r>
            <a:br>
              <a:rPr lang="en-US" sz="2800" dirty="0">
                <a:effectLst/>
              </a:rPr>
            </a:br>
            <a:r>
              <a:rPr lang="en-US" sz="2800" dirty="0">
                <a:effectLst/>
              </a:rPr>
              <a:t>		that ignite creative ways of thinking,</a:t>
            </a:r>
            <a:br>
              <a:rPr lang="en-US" sz="2800" dirty="0">
                <a:effectLst/>
              </a:rPr>
            </a:br>
            <a:r>
              <a:rPr lang="en-US" sz="2800" dirty="0">
                <a:effectLst/>
              </a:rPr>
              <a:t>			inspiring you to do more than you thought you could,</a:t>
            </a:r>
            <a:br>
              <a:rPr lang="en-US" sz="2800" dirty="0">
                <a:effectLst/>
              </a:rPr>
            </a:br>
            <a:r>
              <a:rPr lang="en-US" sz="2800" dirty="0">
                <a:effectLst/>
              </a:rPr>
              <a:t>	and holding you accountable for your decisions, actions, and results.</a:t>
            </a:r>
            <a:br>
              <a:rPr lang="en-US" sz="2800" dirty="0">
                <a:effectLst/>
              </a:rPr>
            </a:br>
            <a:r>
              <a:rPr lang="en-US" sz="2800" dirty="0"/>
              <a:t>	-LASA</a:t>
            </a:r>
          </a:p>
        </p:txBody>
      </p:sp>
      <p:sp>
        <p:nvSpPr>
          <p:cNvPr id="13"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Bright ladder against dull ladders">
            <a:extLst>
              <a:ext uri="{FF2B5EF4-FFF2-40B4-BE49-F238E27FC236}">
                <a16:creationId xmlns:a16="http://schemas.microsoft.com/office/drawing/2014/main" id="{8493A9EE-DE3C-4108-AE57-7641F1E99C15}"/>
              </a:ext>
            </a:extLst>
          </p:cNvPr>
          <p:cNvPicPr>
            <a:picLocks noChangeAspect="1"/>
          </p:cNvPicPr>
          <p:nvPr/>
        </p:nvPicPr>
        <p:blipFill rotWithShape="1">
          <a:blip r:embed="rId2">
            <a:duotone>
              <a:prstClr val="black"/>
              <a:schemeClr val="accent6">
                <a:tint val="45000"/>
                <a:satMod val="400000"/>
              </a:schemeClr>
            </a:duotone>
            <a:extLst>
              <a:ext uri="{28A0092B-C50C-407E-A947-70E740481C1C}">
                <a14:useLocalDpi xmlns:a14="http://schemas.microsoft.com/office/drawing/2010/main" val="0"/>
              </a:ext>
            </a:extLst>
          </a:blip>
          <a:srcRect l="2313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305534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01E06-1BF9-48A8-846E-3382E018E828}"/>
              </a:ext>
            </a:extLst>
          </p:cNvPr>
          <p:cNvSpPr>
            <a:spLocks noGrp="1"/>
          </p:cNvSpPr>
          <p:nvPr>
            <p:ph type="title"/>
          </p:nvPr>
        </p:nvSpPr>
        <p:spPr>
          <a:xfrm>
            <a:off x="838200" y="2766218"/>
            <a:ext cx="10515600" cy="1325563"/>
          </a:xfrm>
        </p:spPr>
        <p:txBody>
          <a:bodyPr>
            <a:normAutofit/>
          </a:bodyPr>
          <a:lstStyle/>
          <a:p>
            <a:pPr algn="ctr"/>
            <a:r>
              <a:rPr lang="en-ZA" sz="2800" kern="1200" dirty="0">
                <a:solidFill>
                  <a:schemeClr val="tx1"/>
                </a:solidFill>
                <a:effectLst/>
                <a:latin typeface="+mj-lt"/>
                <a:ea typeface="+mj-ea"/>
                <a:cs typeface="+mj-cs"/>
              </a:rPr>
              <a:t>Leadership and Performance coaching</a:t>
            </a:r>
            <a:br>
              <a:rPr lang="en-ZA" sz="2800" kern="1200" dirty="0">
                <a:solidFill>
                  <a:schemeClr val="tx1"/>
                </a:solidFill>
                <a:effectLst/>
                <a:latin typeface="+mj-lt"/>
                <a:ea typeface="+mj-ea"/>
                <a:cs typeface="+mj-cs"/>
              </a:rPr>
            </a:br>
            <a:r>
              <a:rPr lang="en-ZA" sz="2800" kern="1200" dirty="0">
                <a:solidFill>
                  <a:schemeClr val="tx1"/>
                </a:solidFill>
                <a:effectLst/>
                <a:latin typeface="+mj-lt"/>
                <a:ea typeface="+mj-ea"/>
                <a:cs typeface="+mj-cs"/>
              </a:rPr>
              <a:t>is </a:t>
            </a:r>
            <a:r>
              <a:rPr lang="en-ZA" sz="6000" kern="1200" dirty="0">
                <a:solidFill>
                  <a:schemeClr val="tx1"/>
                </a:solidFill>
                <a:effectLst/>
                <a:latin typeface="+mj-lt"/>
                <a:ea typeface="+mj-ea"/>
                <a:cs typeface="+mj-cs"/>
              </a:rPr>
              <a:t>not</a:t>
            </a:r>
            <a:r>
              <a:rPr lang="en-ZA" sz="2800" kern="1200" dirty="0">
                <a:solidFill>
                  <a:schemeClr val="tx1"/>
                </a:solidFill>
                <a:effectLst/>
                <a:latin typeface="+mj-lt"/>
                <a:ea typeface="+mj-ea"/>
                <a:cs typeface="+mj-cs"/>
              </a:rPr>
              <a:t> life coaching nor executive coaching</a:t>
            </a:r>
            <a:endParaRPr lang="en-ZA" sz="2800" dirty="0"/>
          </a:p>
        </p:txBody>
      </p:sp>
    </p:spTree>
    <p:extLst>
      <p:ext uri="{BB962C8B-B14F-4D97-AF65-F5344CB8AC3E}">
        <p14:creationId xmlns:p14="http://schemas.microsoft.com/office/powerpoint/2010/main" val="3587363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51D8A34-7EC2-41F7-B7D6-86D212462701}"/>
              </a:ext>
            </a:extLst>
          </p:cNvPr>
          <p:cNvGraphicFramePr/>
          <p:nvPr>
            <p:extLst>
              <p:ext uri="{D42A27DB-BD31-4B8C-83A1-F6EECF244321}">
                <p14:modId xmlns:p14="http://schemas.microsoft.com/office/powerpoint/2010/main" val="4263119130"/>
              </p:ext>
            </p:extLst>
          </p:nvPr>
        </p:nvGraphicFramePr>
        <p:xfrm>
          <a:off x="3352800" y="974725"/>
          <a:ext cx="5486400" cy="4908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0414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6">
            <a:extLst>
              <a:ext uri="{FF2B5EF4-FFF2-40B4-BE49-F238E27FC236}">
                <a16:creationId xmlns:a16="http://schemas.microsoft.com/office/drawing/2014/main" id="{E5EAE061-4AFE-4B3A-8FA1-FC5953E7E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
            <a:extLst>
              <a:ext uri="{FF2B5EF4-FFF2-40B4-BE49-F238E27FC236}">
                <a16:creationId xmlns:a16="http://schemas.microsoft.com/office/drawing/2014/main" id="{BD0398FB-7D27-4C59-A68B-663AE7A37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82C98B7-73D4-47CC-A892-D5D16725A3C0}"/>
              </a:ext>
            </a:extLst>
          </p:cNvPr>
          <p:cNvSpPr>
            <a:spLocks noGrp="1"/>
          </p:cNvSpPr>
          <p:nvPr>
            <p:ph type="title"/>
          </p:nvPr>
        </p:nvSpPr>
        <p:spPr>
          <a:xfrm>
            <a:off x="5093520" y="2744662"/>
            <a:ext cx="6589707" cy="2387600"/>
          </a:xfrm>
        </p:spPr>
        <p:txBody>
          <a:bodyPr vert="horz" lIns="91440" tIns="45720" rIns="91440" bIns="45720" rtlCol="0" anchor="b">
            <a:normAutofit/>
          </a:bodyPr>
          <a:lstStyle/>
          <a:p>
            <a:pPr algn="r"/>
            <a:r>
              <a:rPr lang="en-US" sz="3800" kern="1200">
                <a:solidFill>
                  <a:schemeClr val="tx1"/>
                </a:solidFill>
                <a:effectLst/>
                <a:latin typeface="+mj-lt"/>
                <a:ea typeface="+mj-ea"/>
                <a:cs typeface="+mj-cs"/>
              </a:rPr>
              <a:t>The coach helps the coachee become aware of more facts and enforces the discipline to take responsibility to achieve results.</a:t>
            </a:r>
            <a:endParaRPr lang="en-US" sz="3800" kern="1200">
              <a:solidFill>
                <a:schemeClr val="tx1"/>
              </a:solidFill>
              <a:latin typeface="+mj-lt"/>
              <a:ea typeface="+mj-ea"/>
              <a:cs typeface="+mj-cs"/>
            </a:endParaRPr>
          </a:p>
        </p:txBody>
      </p:sp>
      <p:cxnSp>
        <p:nvCxnSpPr>
          <p:cNvPr id="84" name="Straight Connector 12">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5" name="Freeform: Shape 14">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6" name="Oval 16">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7" name="Freeform: Shape 18">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4"/>
          </a:solidFill>
          <a:ln w="9525" cap="flat">
            <a:noFill/>
            <a:prstDash val="solid"/>
            <a:miter/>
          </a:ln>
        </p:spPr>
        <p:txBody>
          <a:bodyPr rtlCol="0" anchor="ctr"/>
          <a:lstStyle/>
          <a:p>
            <a:endParaRPr lang="en-US" dirty="0"/>
          </a:p>
        </p:txBody>
      </p:sp>
      <p:sp>
        <p:nvSpPr>
          <p:cNvPr id="88" name="Freeform: Shape 20">
            <a:extLst>
              <a:ext uri="{FF2B5EF4-FFF2-40B4-BE49-F238E27FC236}">
                <a16:creationId xmlns:a16="http://schemas.microsoft.com/office/drawing/2014/main" id="{0DEE8134-8942-423C-9EAA-0110FCA11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4"/>
          </a:solidFill>
          <a:ln w="9525" cap="flat">
            <a:noFill/>
            <a:prstDash val="solid"/>
            <a:miter/>
          </a:ln>
        </p:spPr>
        <p:txBody>
          <a:bodyPr rtlCol="0" anchor="ctr"/>
          <a:lstStyle/>
          <a:p>
            <a:endParaRPr lang="en-US"/>
          </a:p>
        </p:txBody>
      </p:sp>
      <p:sp>
        <p:nvSpPr>
          <p:cNvPr id="89" name="Arc 22">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971592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5EC2296B-07BC-4340-8999-A4DB5EE42E1A}"/>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4700" b="1" kern="1200">
                <a:solidFill>
                  <a:schemeClr val="tx1"/>
                </a:solidFill>
                <a:effectLst/>
                <a:latin typeface="+mj-lt"/>
                <a:ea typeface="+mj-ea"/>
                <a:cs typeface="+mj-cs"/>
              </a:rPr>
              <a:t>Andreas is an effective leadership and performance coach</a:t>
            </a:r>
            <a:endParaRPr lang="en-US" sz="4700" kern="1200">
              <a:solidFill>
                <a:schemeClr val="tx1"/>
              </a:solidFill>
              <a:latin typeface="+mj-lt"/>
              <a:ea typeface="+mj-ea"/>
              <a:cs typeface="+mj-cs"/>
            </a:endParaRPr>
          </a:p>
        </p:txBody>
      </p:sp>
      <p:sp>
        <p:nvSpPr>
          <p:cNvPr id="15" name="Arc 1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Oval 1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0875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4" descr="Background pattern&#10;&#10;Description automatically generated">
            <a:extLst>
              <a:ext uri="{FF2B5EF4-FFF2-40B4-BE49-F238E27FC236}">
                <a16:creationId xmlns:a16="http://schemas.microsoft.com/office/drawing/2014/main" id="{028D9FC8-D557-4418-BE3E-AE6EE60351B5}"/>
              </a:ext>
            </a:extLst>
          </p:cNvPr>
          <p:cNvPicPr>
            <a:picLocks noChangeAspect="1"/>
          </p:cNvPicPr>
          <p:nvPr/>
        </p:nvPicPr>
        <p:blipFill rotWithShape="1">
          <a:blip r:embed="rId3">
            <a:duotone>
              <a:schemeClr val="bg2">
                <a:shade val="45000"/>
                <a:satMod val="135000"/>
              </a:schemeClr>
              <a:prstClr val="white"/>
            </a:duotone>
          </a:blip>
          <a:srcRect l="6813" t="23391" r="2278"/>
          <a:stretch/>
        </p:blipFill>
        <p:spPr>
          <a:xfrm>
            <a:off x="20" y="10"/>
            <a:ext cx="12191980" cy="6857990"/>
          </a:xfrm>
          <a:prstGeom prst="rect">
            <a:avLst/>
          </a:prstGeom>
        </p:spPr>
      </p:pic>
      <p:sp>
        <p:nvSpPr>
          <p:cNvPr id="31" name="Rectangle 26">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Diagram 2">
            <a:extLst>
              <a:ext uri="{FF2B5EF4-FFF2-40B4-BE49-F238E27FC236}">
                <a16:creationId xmlns:a16="http://schemas.microsoft.com/office/drawing/2014/main" id="{DF79E142-06F3-4179-95C5-94E138B75CDC}"/>
              </a:ext>
            </a:extLst>
          </p:cNvPr>
          <p:cNvGraphicFramePr/>
          <p:nvPr>
            <p:extLst>
              <p:ext uri="{D42A27DB-BD31-4B8C-83A1-F6EECF244321}">
                <p14:modId xmlns:p14="http://schemas.microsoft.com/office/powerpoint/2010/main" val="33282492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57490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40918-BCAE-41BE-848D-D01910416663}"/>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000">
                <a:effectLst/>
              </a:rPr>
              <a:t>I have applied the knowledge I gained from books.</a:t>
            </a:r>
            <a:endParaRPr lang="en-US" sz="5000"/>
          </a:p>
        </p:txBody>
      </p:sp>
      <p:sp>
        <p:nvSpPr>
          <p:cNvPr id="22"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Close-up of open book against blurred bookshelf background">
            <a:extLst>
              <a:ext uri="{FF2B5EF4-FFF2-40B4-BE49-F238E27FC236}">
                <a16:creationId xmlns:a16="http://schemas.microsoft.com/office/drawing/2014/main" id="{CB7DDB5C-EA7C-43F9-A5CF-649D318150B4}"/>
              </a:ext>
            </a:extLst>
          </p:cNvPr>
          <p:cNvPicPr>
            <a:picLocks noChangeAspect="1"/>
          </p:cNvPicPr>
          <p:nvPr/>
        </p:nvPicPr>
        <p:blipFill rotWithShape="1">
          <a:blip r:embed="rId2">
            <a:extLst>
              <a:ext uri="{28A0092B-C50C-407E-A947-70E740481C1C}">
                <a14:useLocalDpi xmlns:a14="http://schemas.microsoft.com/office/drawing/2010/main" val="0"/>
              </a:ext>
            </a:extLst>
          </a:blip>
          <a:srcRect l="22395" r="9194"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814297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2AEC2-6278-4642-9687-D20F82EAC947}"/>
              </a:ext>
            </a:extLst>
          </p:cNvPr>
          <p:cNvSpPr>
            <a:spLocks noGrp="1"/>
          </p:cNvSpPr>
          <p:nvPr>
            <p:ph type="title"/>
          </p:nvPr>
        </p:nvSpPr>
        <p:spPr>
          <a:xfrm>
            <a:off x="7464614" y="1783959"/>
            <a:ext cx="4087306" cy="2889114"/>
          </a:xfrm>
        </p:spPr>
        <p:txBody>
          <a:bodyPr vert="horz" lIns="91440" tIns="45720" rIns="91440" bIns="45720" rtlCol="0" anchor="b">
            <a:normAutofit fontScale="90000"/>
          </a:bodyPr>
          <a:lstStyle/>
          <a:p>
            <a:r>
              <a:rPr lang="en-US" sz="3000" dirty="0">
                <a:effectLst/>
              </a:rPr>
              <a:t>Leadership Academy of South Africa</a:t>
            </a:r>
            <a:br>
              <a:rPr lang="en-US" sz="3000" dirty="0">
                <a:effectLst/>
              </a:rPr>
            </a:br>
            <a:br>
              <a:rPr lang="en-US" sz="3000" dirty="0">
                <a:effectLst/>
              </a:rPr>
            </a:br>
            <a:r>
              <a:rPr lang="en-US" sz="3000" dirty="0">
                <a:effectLst/>
              </a:rPr>
              <a:t>affiliated to the </a:t>
            </a:r>
            <a:br>
              <a:rPr lang="en-US" sz="3000" dirty="0">
                <a:effectLst/>
              </a:rPr>
            </a:br>
            <a:br>
              <a:rPr lang="en-US" sz="3000" dirty="0">
                <a:effectLst/>
              </a:rPr>
            </a:br>
            <a:r>
              <a:rPr lang="en-US" sz="3000" dirty="0">
                <a:effectLst/>
              </a:rPr>
              <a:t>International Coaching Federation.</a:t>
            </a:r>
            <a:endParaRPr lang="en-US" sz="3000" dirty="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Graduates at a university graduation ceremony">
            <a:extLst>
              <a:ext uri="{FF2B5EF4-FFF2-40B4-BE49-F238E27FC236}">
                <a16:creationId xmlns:a16="http://schemas.microsoft.com/office/drawing/2014/main" id="{D0D79BD6-D999-4CC9-81CF-4F83F6775AA4}"/>
              </a:ext>
            </a:extLst>
          </p:cNvPr>
          <p:cNvPicPr>
            <a:picLocks noChangeAspect="1"/>
          </p:cNvPicPr>
          <p:nvPr/>
        </p:nvPicPr>
        <p:blipFill rotWithShape="1">
          <a:blip r:embed="rId3">
            <a:extLst>
              <a:ext uri="{28A0092B-C50C-407E-A947-70E740481C1C}">
                <a14:useLocalDpi xmlns:a14="http://schemas.microsoft.com/office/drawing/2010/main" val="0"/>
              </a:ext>
            </a:extLst>
          </a:blip>
          <a:srcRect l="8275" r="23314"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339822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5EAE061-4AFE-4B3A-8FA1-FC5953E7E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D0398FB-7D27-4C59-A68B-663AE7A37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404401D-DCF1-461A-807F-FEADC87B0907}"/>
              </a:ext>
            </a:extLst>
          </p:cNvPr>
          <p:cNvSpPr>
            <a:spLocks noGrp="1"/>
          </p:cNvSpPr>
          <p:nvPr>
            <p:ph type="title"/>
          </p:nvPr>
        </p:nvSpPr>
        <p:spPr>
          <a:xfrm>
            <a:off x="5093520" y="2744662"/>
            <a:ext cx="6589707" cy="2387600"/>
          </a:xfrm>
        </p:spPr>
        <p:txBody>
          <a:bodyPr vert="horz" lIns="91440" tIns="45720" rIns="91440" bIns="45720" rtlCol="0" anchor="b">
            <a:normAutofit/>
          </a:bodyPr>
          <a:lstStyle/>
          <a:p>
            <a:pPr algn="r"/>
            <a:r>
              <a:rPr lang="en-US" sz="4200" kern="1200">
                <a:solidFill>
                  <a:schemeClr val="tx1"/>
                </a:solidFill>
                <a:effectLst/>
                <a:latin typeface="+mj-lt"/>
                <a:ea typeface="+mj-ea"/>
                <a:cs typeface="+mj-cs"/>
              </a:rPr>
              <a:t>Andreas has the experience and credentials to coach for leadership and performance.</a:t>
            </a:r>
            <a:endParaRPr lang="en-US" sz="4200" kern="1200">
              <a:solidFill>
                <a:schemeClr val="tx1"/>
              </a:solidFill>
              <a:latin typeface="+mj-lt"/>
              <a:ea typeface="+mj-ea"/>
              <a:cs typeface="+mj-cs"/>
            </a:endParaRPr>
          </a:p>
        </p:txBody>
      </p:sp>
      <p:cxnSp>
        <p:nvCxnSpPr>
          <p:cNvPr id="13" name="Straight Connector 12">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Oval 16">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4"/>
          </a:solid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0DEE8134-8942-423C-9EAA-0110FCA11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4"/>
          </a:solidFill>
          <a:ln w="9525" cap="flat">
            <a:noFill/>
            <a:prstDash val="solid"/>
            <a:miter/>
          </a:ln>
        </p:spPr>
        <p:txBody>
          <a:bodyPr rtlCol="0" anchor="ctr"/>
          <a:lstStyle/>
          <a:p>
            <a:endParaRPr lang="en-US"/>
          </a:p>
        </p:txBody>
      </p:sp>
      <p:sp>
        <p:nvSpPr>
          <p:cNvPr id="23" name="Arc 22">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22035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B0F30B26-B026-4C42-B857-04551875FBB6}"/>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4200" b="1" kern="1200">
                <a:solidFill>
                  <a:schemeClr val="tx1"/>
                </a:solidFill>
                <a:effectLst/>
                <a:latin typeface="+mj-lt"/>
                <a:ea typeface="+mj-ea"/>
                <a:cs typeface="+mj-cs"/>
              </a:rPr>
              <a:t>How much will you gain when your employees bring their whole brain to work every day?</a:t>
            </a:r>
            <a:endParaRPr lang="en-US" sz="4200" kern="1200">
              <a:solidFill>
                <a:schemeClr val="tx1"/>
              </a:solidFill>
              <a:latin typeface="+mj-lt"/>
              <a:ea typeface="+mj-ea"/>
              <a:cs typeface="+mj-cs"/>
            </a:endParaRPr>
          </a:p>
        </p:txBody>
      </p:sp>
      <p:sp>
        <p:nvSpPr>
          <p:cNvPr id="15" name="Arc 1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Oval 1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1846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69415-19F0-486C-A408-7FB1BF56A2C9}"/>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3000" dirty="0">
                <a:effectLst/>
              </a:rPr>
              <a:t>People want meaning and purpose</a:t>
            </a:r>
            <a:endParaRPr lang="en-US" sz="3000" dirty="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Service dog">
            <a:extLst>
              <a:ext uri="{FF2B5EF4-FFF2-40B4-BE49-F238E27FC236}">
                <a16:creationId xmlns:a16="http://schemas.microsoft.com/office/drawing/2014/main" id="{086C46A7-EBBE-4D9A-8599-F2B5DEF071EF}"/>
              </a:ext>
            </a:extLst>
          </p:cNvPr>
          <p:cNvPicPr>
            <a:picLocks noChangeAspect="1"/>
          </p:cNvPicPr>
          <p:nvPr/>
        </p:nvPicPr>
        <p:blipFill rotWithShape="1">
          <a:blip r:embed="rId3">
            <a:extLst>
              <a:ext uri="{28A0092B-C50C-407E-A947-70E740481C1C}">
                <a14:useLocalDpi xmlns:a14="http://schemas.microsoft.com/office/drawing/2010/main" val="0"/>
              </a:ext>
            </a:extLst>
          </a:blip>
          <a:srcRect l="7972" r="27206"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444941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6DB7ADBC-26DA-450D-A8BF-E1ACCB466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234" y="0"/>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5E3C0EDB-60D3-4CEF-8B80-C6D01E08D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00758"/>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0C269CE-FB56-4D68-8CFB-1CFD5F350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3375" y="500244"/>
            <a:ext cx="6428625" cy="6357756"/>
          </a:xfrm>
          <a:custGeom>
            <a:avLst/>
            <a:gdLst>
              <a:gd name="connsiteX0" fmla="*/ 4279392 w 6428625"/>
              <a:gd name="connsiteY0" fmla="*/ 0 h 6357756"/>
              <a:gd name="connsiteX1" fmla="*/ 6319204 w 6428625"/>
              <a:gd name="connsiteY1" fmla="*/ 516500 h 6357756"/>
              <a:gd name="connsiteX2" fmla="*/ 6428625 w 6428625"/>
              <a:gd name="connsiteY2" fmla="*/ 579415 h 6357756"/>
              <a:gd name="connsiteX3" fmla="*/ 6428625 w 6428625"/>
              <a:gd name="connsiteY3" fmla="*/ 6357756 h 6357756"/>
              <a:gd name="connsiteX4" fmla="*/ 539921 w 6428625"/>
              <a:gd name="connsiteY4" fmla="*/ 6357756 h 6357756"/>
              <a:gd name="connsiteX5" fmla="*/ 516500 w 6428625"/>
              <a:gd name="connsiteY5" fmla="*/ 6319205 h 6357756"/>
              <a:gd name="connsiteX6" fmla="*/ 0 w 6428625"/>
              <a:gd name="connsiteY6" fmla="*/ 4279392 h 6357756"/>
              <a:gd name="connsiteX7" fmla="*/ 4279392 w 6428625"/>
              <a:gd name="connsiteY7" fmla="*/ 0 h 635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8625" h="6357756">
                <a:moveTo>
                  <a:pt x="4279392" y="0"/>
                </a:moveTo>
                <a:cubicBezTo>
                  <a:pt x="5017968" y="0"/>
                  <a:pt x="5712843" y="187105"/>
                  <a:pt x="6319204" y="516500"/>
                </a:cubicBezTo>
                <a:lnTo>
                  <a:pt x="6428625" y="579415"/>
                </a:lnTo>
                <a:lnTo>
                  <a:pt x="6428625" y="6357756"/>
                </a:lnTo>
                <a:lnTo>
                  <a:pt x="539921" y="6357756"/>
                </a:lnTo>
                <a:lnTo>
                  <a:pt x="516500" y="6319205"/>
                </a:lnTo>
                <a:cubicBezTo>
                  <a:pt x="187105" y="5712844"/>
                  <a:pt x="0" y="5017968"/>
                  <a:pt x="0" y="4279392"/>
                </a:cubicBezTo>
                <a:cubicBezTo>
                  <a:pt x="0" y="1915949"/>
                  <a:pt x="1915949" y="0"/>
                  <a:pt x="4279392"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A6ED7E7F-75F7-4581-A930-C4DEBC2A8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7967" y="664836"/>
            <a:ext cx="6264033" cy="6193164"/>
          </a:xfrm>
          <a:custGeom>
            <a:avLst/>
            <a:gdLst>
              <a:gd name="connsiteX0" fmla="*/ 4114800 w 6264033"/>
              <a:gd name="connsiteY0" fmla="*/ 0 h 6193164"/>
              <a:gd name="connsiteX1" fmla="*/ 6248473 w 6264033"/>
              <a:gd name="connsiteY1" fmla="*/ 595714 h 6193164"/>
              <a:gd name="connsiteX2" fmla="*/ 6264033 w 6264033"/>
              <a:gd name="connsiteY2" fmla="*/ 605689 h 6193164"/>
              <a:gd name="connsiteX3" fmla="*/ 6264033 w 6264033"/>
              <a:gd name="connsiteY3" fmla="*/ 6193164 h 6193164"/>
              <a:gd name="connsiteX4" fmla="*/ 567718 w 6264033"/>
              <a:gd name="connsiteY4" fmla="*/ 6193164 h 6193164"/>
              <a:gd name="connsiteX5" fmla="*/ 496635 w 6264033"/>
              <a:gd name="connsiteY5" fmla="*/ 6076158 h 6193164"/>
              <a:gd name="connsiteX6" fmla="*/ 0 w 6264033"/>
              <a:gd name="connsiteY6" fmla="*/ 4114800 h 6193164"/>
              <a:gd name="connsiteX7" fmla="*/ 4114800 w 6264033"/>
              <a:gd name="connsiteY7" fmla="*/ 0 h 619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033" h="6193164">
                <a:moveTo>
                  <a:pt x="4114800" y="0"/>
                </a:moveTo>
                <a:cubicBezTo>
                  <a:pt x="4895986" y="0"/>
                  <a:pt x="5626328" y="217689"/>
                  <a:pt x="6248473" y="595714"/>
                </a:cubicBezTo>
                <a:lnTo>
                  <a:pt x="6264033" y="605689"/>
                </a:lnTo>
                <a:lnTo>
                  <a:pt x="6264033" y="6193164"/>
                </a:lnTo>
                <a:lnTo>
                  <a:pt x="567718" y="6193164"/>
                </a:lnTo>
                <a:lnTo>
                  <a:pt x="496635" y="6076158"/>
                </a:lnTo>
                <a:cubicBezTo>
                  <a:pt x="179909" y="5493119"/>
                  <a:pt x="0" y="4824969"/>
                  <a:pt x="0" y="4114800"/>
                </a:cubicBezTo>
                <a:cubicBezTo>
                  <a:pt x="0" y="1842259"/>
                  <a:pt x="1842259" y="0"/>
                  <a:pt x="4114800" y="0"/>
                </a:cubicBezTo>
                <a:close/>
              </a:path>
            </a:pathLst>
          </a:custGeom>
          <a:solidFill>
            <a:srgbClr val="415E5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15866DF-B5F5-4E6C-814E-B1571F1C421C}"/>
              </a:ext>
            </a:extLst>
          </p:cNvPr>
          <p:cNvSpPr>
            <a:spLocks noGrp="1"/>
          </p:cNvSpPr>
          <p:nvPr>
            <p:ph type="title"/>
          </p:nvPr>
        </p:nvSpPr>
        <p:spPr>
          <a:xfrm>
            <a:off x="6789743" y="2442411"/>
            <a:ext cx="4996329" cy="2024404"/>
          </a:xfrm>
        </p:spPr>
        <p:txBody>
          <a:bodyPr vert="horz" lIns="91440" tIns="45720" rIns="91440" bIns="45720" rtlCol="0" anchor="b">
            <a:normAutofit/>
          </a:bodyPr>
          <a:lstStyle/>
          <a:p>
            <a:pPr algn="ctr"/>
            <a:r>
              <a:rPr lang="en-US" sz="3800" kern="1200" dirty="0">
                <a:solidFill>
                  <a:srgbClr val="FFFFFF"/>
                </a:solidFill>
                <a:effectLst/>
                <a:latin typeface="+mj-lt"/>
                <a:ea typeface="+mj-ea"/>
                <a:cs typeface="+mj-cs"/>
              </a:rPr>
              <a:t>People can grow</a:t>
            </a:r>
            <a:endParaRPr lang="en-US" sz="3800" kern="1200" dirty="0">
              <a:solidFill>
                <a:srgbClr val="FFFFFF"/>
              </a:solidFill>
              <a:latin typeface="+mj-lt"/>
              <a:ea typeface="+mj-ea"/>
              <a:cs typeface="+mj-cs"/>
            </a:endParaRPr>
          </a:p>
        </p:txBody>
      </p:sp>
      <p:pic>
        <p:nvPicPr>
          <p:cNvPr id="6" name="Picture 5" descr="Lotus water lily flower close-up">
            <a:extLst>
              <a:ext uri="{FF2B5EF4-FFF2-40B4-BE49-F238E27FC236}">
                <a16:creationId xmlns:a16="http://schemas.microsoft.com/office/drawing/2014/main" id="{476A5C7A-8C4A-4774-83B0-5080F7003655}"/>
              </a:ext>
            </a:extLst>
          </p:cNvPr>
          <p:cNvPicPr>
            <a:picLocks noChangeAspect="1"/>
          </p:cNvPicPr>
          <p:nvPr/>
        </p:nvPicPr>
        <p:blipFill rotWithShape="1">
          <a:blip r:embed="rId3">
            <a:extLst>
              <a:ext uri="{28A0092B-C50C-407E-A947-70E740481C1C}">
                <a14:useLocalDpi xmlns:a14="http://schemas.microsoft.com/office/drawing/2010/main" val="0"/>
              </a:ext>
            </a:extLst>
          </a:blip>
          <a:srcRect t="18130" b="11773"/>
          <a:stretch/>
        </p:blipFill>
        <p:spPr>
          <a:xfrm>
            <a:off x="979868" y="10"/>
            <a:ext cx="6069184" cy="2839773"/>
          </a:xfrm>
          <a:custGeom>
            <a:avLst/>
            <a:gdLst/>
            <a:ahLst/>
            <a:cxnLst/>
            <a:rect l="l" t="t" r="r" b="b"/>
            <a:pathLst>
              <a:path w="6069184" h="2839783">
                <a:moveTo>
                  <a:pt x="0" y="0"/>
                </a:moveTo>
                <a:lnTo>
                  <a:pt x="6069184" y="0"/>
                </a:lnTo>
                <a:lnTo>
                  <a:pt x="6063824" y="106160"/>
                </a:lnTo>
                <a:cubicBezTo>
                  <a:pt x="5907892" y="1641596"/>
                  <a:pt x="4611168" y="2839783"/>
                  <a:pt x="3034592" y="2839783"/>
                </a:cubicBezTo>
                <a:cubicBezTo>
                  <a:pt x="1458016" y="2839783"/>
                  <a:pt x="161293" y="1641596"/>
                  <a:pt x="5361" y="106160"/>
                </a:cubicBezTo>
                <a:close/>
              </a:path>
            </a:pathLst>
          </a:custGeom>
        </p:spPr>
      </p:pic>
      <p:pic>
        <p:nvPicPr>
          <p:cNvPr id="4" name="Picture 3" descr="Lotus water lily flower">
            <a:extLst>
              <a:ext uri="{FF2B5EF4-FFF2-40B4-BE49-F238E27FC236}">
                <a16:creationId xmlns:a16="http://schemas.microsoft.com/office/drawing/2014/main" id="{12B5A296-9829-4998-A4DF-99747E7724C1}"/>
              </a:ext>
            </a:extLst>
          </p:cNvPr>
          <p:cNvPicPr>
            <a:picLocks noChangeAspect="1"/>
          </p:cNvPicPr>
          <p:nvPr/>
        </p:nvPicPr>
        <p:blipFill rotWithShape="1">
          <a:blip r:embed="rId4">
            <a:extLst>
              <a:ext uri="{28A0092B-C50C-407E-A947-70E740481C1C}">
                <a14:useLocalDpi xmlns:a14="http://schemas.microsoft.com/office/drawing/2010/main" val="0"/>
              </a:ext>
            </a:extLst>
          </a:blip>
          <a:srcRect r="10574" b="-1"/>
          <a:stretch/>
        </p:blipFill>
        <p:spPr>
          <a:xfrm>
            <a:off x="3" y="3124786"/>
            <a:ext cx="5001415" cy="3733214"/>
          </a:xfrm>
          <a:custGeom>
            <a:avLst/>
            <a:gdLst/>
            <a:ahLst/>
            <a:cxnLst/>
            <a:rect l="l" t="t" r="r" b="b"/>
            <a:pathLst>
              <a:path w="5001415" h="3733214">
                <a:moveTo>
                  <a:pt x="1956463" y="0"/>
                </a:moveTo>
                <a:cubicBezTo>
                  <a:pt x="3638144" y="0"/>
                  <a:pt x="5001415" y="1363271"/>
                  <a:pt x="5001415" y="3044952"/>
                </a:cubicBezTo>
                <a:cubicBezTo>
                  <a:pt x="5001415" y="3255162"/>
                  <a:pt x="4980114" y="3460397"/>
                  <a:pt x="4939553" y="3658617"/>
                </a:cubicBezTo>
                <a:lnTo>
                  <a:pt x="4920372" y="3733214"/>
                </a:lnTo>
                <a:lnTo>
                  <a:pt x="0" y="3733214"/>
                </a:lnTo>
                <a:lnTo>
                  <a:pt x="0" y="713124"/>
                </a:lnTo>
                <a:lnTo>
                  <a:pt x="19591" y="695319"/>
                </a:lnTo>
                <a:cubicBezTo>
                  <a:pt x="545938" y="260939"/>
                  <a:pt x="1220728" y="0"/>
                  <a:pt x="1956463" y="0"/>
                </a:cubicBezTo>
                <a:close/>
              </a:path>
            </a:pathLst>
          </a:custGeom>
        </p:spPr>
      </p:pic>
    </p:spTree>
    <p:extLst>
      <p:ext uri="{BB962C8B-B14F-4D97-AF65-F5344CB8AC3E}">
        <p14:creationId xmlns:p14="http://schemas.microsoft.com/office/powerpoint/2010/main" val="555505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Diagram 2">
            <a:extLst>
              <a:ext uri="{FF2B5EF4-FFF2-40B4-BE49-F238E27FC236}">
                <a16:creationId xmlns:a16="http://schemas.microsoft.com/office/drawing/2014/main" id="{6FC2AA0D-79B9-4048-B4A2-D12B965AB328}"/>
              </a:ext>
            </a:extLst>
          </p:cNvPr>
          <p:cNvGraphicFramePr/>
          <p:nvPr>
            <p:extLst>
              <p:ext uri="{D42A27DB-BD31-4B8C-83A1-F6EECF244321}">
                <p14:modId xmlns:p14="http://schemas.microsoft.com/office/powerpoint/2010/main" val="2880269220"/>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0831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4B84-9E30-4D6D-83A4-F408056E0A36}"/>
              </a:ext>
            </a:extLst>
          </p:cNvPr>
          <p:cNvSpPr>
            <a:spLocks noGrp="1"/>
          </p:cNvSpPr>
          <p:nvPr>
            <p:ph type="title"/>
          </p:nvPr>
        </p:nvSpPr>
        <p:spPr>
          <a:xfrm>
            <a:off x="7464614" y="1783959"/>
            <a:ext cx="4087306" cy="2889114"/>
          </a:xfrm>
        </p:spPr>
        <p:txBody>
          <a:bodyPr vert="horz" lIns="91440" tIns="45720" rIns="91440" bIns="45720" rtlCol="0" anchor="b">
            <a:normAutofit/>
          </a:bodyPr>
          <a:lstStyle/>
          <a:p>
            <a:pPr marL="857250" indent="-857250"/>
            <a:r>
              <a:rPr lang="en-US" sz="2200" dirty="0">
                <a:effectLst/>
              </a:rPr>
              <a:t>Where is the company now?</a:t>
            </a:r>
          </a:p>
          <a:p>
            <a:pPr marL="857250" indent="-857250"/>
            <a:r>
              <a:rPr lang="en-US" sz="2200" dirty="0">
                <a:effectLst/>
              </a:rPr>
              <a:t>Where does the company need to be?</a:t>
            </a:r>
          </a:p>
          <a:p>
            <a:pPr marL="857250" indent="-857250"/>
            <a:r>
              <a:rPr lang="en-US" sz="2200" dirty="0">
                <a:effectLst/>
              </a:rPr>
              <a:t>How does the company get where it needs to be?</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Six pins pointed on several spots on a road map">
            <a:extLst>
              <a:ext uri="{FF2B5EF4-FFF2-40B4-BE49-F238E27FC236}">
                <a16:creationId xmlns:a16="http://schemas.microsoft.com/office/drawing/2014/main" id="{FBAD3DCF-FCCB-488E-AE73-92CA9F896019}"/>
              </a:ext>
            </a:extLst>
          </p:cNvPr>
          <p:cNvPicPr>
            <a:picLocks noChangeAspect="1"/>
          </p:cNvPicPr>
          <p:nvPr/>
        </p:nvPicPr>
        <p:blipFill rotWithShape="1">
          <a:blip r:embed="rId3">
            <a:extLst>
              <a:ext uri="{28A0092B-C50C-407E-A947-70E740481C1C}">
                <a14:useLocalDpi xmlns:a14="http://schemas.microsoft.com/office/drawing/2010/main" val="0"/>
              </a:ext>
            </a:extLst>
          </a:blip>
          <a:srcRect l="13421" r="18169"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645700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5EAE061-4AFE-4B3A-8FA1-FC5953E7E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D0398FB-7D27-4C59-A68B-663AE7A37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6F57C31-0410-4A67-A811-E6DAADFE2633}"/>
              </a:ext>
            </a:extLst>
          </p:cNvPr>
          <p:cNvSpPr>
            <a:spLocks noGrp="1"/>
          </p:cNvSpPr>
          <p:nvPr>
            <p:ph type="title"/>
          </p:nvPr>
        </p:nvSpPr>
        <p:spPr>
          <a:xfrm>
            <a:off x="5093520" y="2744662"/>
            <a:ext cx="6589707" cy="2387600"/>
          </a:xfrm>
        </p:spPr>
        <p:txBody>
          <a:bodyPr vert="horz" lIns="91440" tIns="45720" rIns="91440" bIns="45720" rtlCol="0" anchor="b">
            <a:normAutofit/>
          </a:bodyPr>
          <a:lstStyle/>
          <a:p>
            <a:pPr algn="r"/>
            <a:r>
              <a:rPr lang="en-US" sz="4200" kern="1200">
                <a:solidFill>
                  <a:schemeClr val="tx1"/>
                </a:solidFill>
                <a:effectLst/>
                <a:latin typeface="+mj-lt"/>
                <a:ea typeface="+mj-ea"/>
                <a:cs typeface="+mj-cs"/>
              </a:rPr>
              <a:t>If employees act so that the company reaches its goals, the company will improve.</a:t>
            </a:r>
            <a:endParaRPr lang="en-US" sz="4200" kern="1200">
              <a:solidFill>
                <a:schemeClr val="tx1"/>
              </a:solidFill>
              <a:latin typeface="+mj-lt"/>
              <a:ea typeface="+mj-ea"/>
              <a:cs typeface="+mj-cs"/>
            </a:endParaRPr>
          </a:p>
        </p:txBody>
      </p:sp>
      <p:cxnSp>
        <p:nvCxnSpPr>
          <p:cNvPr id="13" name="Straight Connector 12">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Oval 16">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4"/>
          </a:solid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0DEE8134-8942-423C-9EAA-0110FCA11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4"/>
          </a:solidFill>
          <a:ln w="9525" cap="flat">
            <a:noFill/>
            <a:prstDash val="solid"/>
            <a:miter/>
          </a:ln>
        </p:spPr>
        <p:txBody>
          <a:bodyPr rtlCol="0" anchor="ctr"/>
          <a:lstStyle/>
          <a:p>
            <a:endParaRPr lang="en-US"/>
          </a:p>
        </p:txBody>
      </p:sp>
      <p:sp>
        <p:nvSpPr>
          <p:cNvPr id="23" name="Arc 22">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740755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it crew ready for formula one race with car in pit stop">
            <a:extLst>
              <a:ext uri="{FF2B5EF4-FFF2-40B4-BE49-F238E27FC236}">
                <a16:creationId xmlns:a16="http://schemas.microsoft.com/office/drawing/2014/main" id="{34E9536E-02D8-428D-AD22-DEAD37F6BB03}"/>
              </a:ext>
            </a:extLst>
          </p:cNvPr>
          <p:cNvPicPr>
            <a:picLocks noChangeAspect="1"/>
          </p:cNvPicPr>
          <p:nvPr/>
        </p:nvPicPr>
        <p:blipFill rotWithShape="1">
          <a:blip r:embed="rId2">
            <a:extLst>
              <a:ext uri="{28A0092B-C50C-407E-A947-70E740481C1C}">
                <a14:useLocalDpi xmlns:a14="http://schemas.microsoft.com/office/drawing/2010/main" val="0"/>
              </a:ext>
            </a:extLst>
          </a:blip>
          <a:srcRect l="8164" t="9091" r="27775" b="1"/>
          <a:stretch/>
        </p:blipFill>
        <p:spPr>
          <a:xfrm>
            <a:off x="3523488" y="10"/>
            <a:ext cx="8668512" cy="6857990"/>
          </a:xfrm>
          <a:prstGeom prst="rect">
            <a:avLst/>
          </a:prstGeom>
        </p:spPr>
      </p:pic>
      <p:sp>
        <p:nvSpPr>
          <p:cNvPr id="18"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23187D7-E654-47D1-ADDC-18933C3AF723}"/>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700">
                <a:effectLst/>
              </a:rPr>
              <a:t>In conclusion, you now know what a leadership and performance coach can do for you.</a:t>
            </a:r>
            <a:endParaRPr lang="en-US" sz="3700"/>
          </a:p>
        </p:txBody>
      </p:sp>
      <p:sp>
        <p:nvSpPr>
          <p:cNvPr id="19"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5658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22">
            <a:extLst>
              <a:ext uri="{FF2B5EF4-FFF2-40B4-BE49-F238E27FC236}">
                <a16:creationId xmlns:a16="http://schemas.microsoft.com/office/drawing/2014/main" id="{DCD9C319-51C4-4B3F-AEB3-47BB3616F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E62E0A-4516-4A2B-B450-4F5D16629006}"/>
              </a:ext>
            </a:extLst>
          </p:cNvPr>
          <p:cNvSpPr>
            <a:spLocks noGrp="1"/>
          </p:cNvSpPr>
          <p:nvPr>
            <p:ph type="title"/>
          </p:nvPr>
        </p:nvSpPr>
        <p:spPr>
          <a:xfrm>
            <a:off x="7631933" y="365125"/>
            <a:ext cx="3952071" cy="5530319"/>
          </a:xfrm>
        </p:spPr>
        <p:txBody>
          <a:bodyPr vert="horz" lIns="91440" tIns="45720" rIns="91440" bIns="45720" rtlCol="0" anchor="ctr">
            <a:normAutofit/>
          </a:bodyPr>
          <a:lstStyle/>
          <a:p>
            <a:r>
              <a:rPr lang="en-ZA" sz="2400" kern="1200" dirty="0">
                <a:solidFill>
                  <a:schemeClr val="tx1"/>
                </a:solidFill>
                <a:effectLst/>
                <a:latin typeface="+mj-lt"/>
                <a:ea typeface="+mj-ea"/>
                <a:cs typeface="+mj-cs"/>
              </a:rPr>
              <a:t>I have shared with you</a:t>
            </a:r>
            <a:br>
              <a:rPr lang="en-ZA" sz="2400" kern="1200" dirty="0">
                <a:solidFill>
                  <a:schemeClr val="tx1"/>
                </a:solidFill>
                <a:effectLst/>
                <a:latin typeface="+mj-lt"/>
                <a:ea typeface="+mj-ea"/>
                <a:cs typeface="+mj-cs"/>
              </a:rPr>
            </a:br>
            <a:r>
              <a:rPr lang="en-ZA" sz="2400" kern="1200" dirty="0">
                <a:solidFill>
                  <a:schemeClr val="tx1"/>
                </a:solidFill>
                <a:effectLst/>
                <a:latin typeface="+mj-lt"/>
                <a:ea typeface="+mj-ea"/>
                <a:cs typeface="+mj-cs"/>
              </a:rPr>
              <a:t>	that leadership and performance coaching increases awareness and responsibility to improve performance by asking thought-provoking questions.</a:t>
            </a:r>
            <a:br>
              <a:rPr lang="en-ZA" sz="2400" kern="1200" dirty="0">
                <a:solidFill>
                  <a:schemeClr val="tx1"/>
                </a:solidFill>
                <a:effectLst/>
                <a:latin typeface="+mj-lt"/>
                <a:ea typeface="+mj-ea"/>
                <a:cs typeface="+mj-cs"/>
              </a:rPr>
            </a:br>
            <a:r>
              <a:rPr lang="en-ZA" sz="2400" kern="1200" dirty="0">
                <a:solidFill>
                  <a:schemeClr val="tx1"/>
                </a:solidFill>
                <a:effectLst/>
                <a:latin typeface="+mj-lt"/>
                <a:ea typeface="+mj-ea"/>
                <a:cs typeface="+mj-cs"/>
              </a:rPr>
              <a:t>	I justified why I am an effective leadership and performance coach, based on my experience and training and preparation.</a:t>
            </a:r>
            <a:br>
              <a:rPr lang="en-ZA" sz="2400" kern="1200" dirty="0">
                <a:solidFill>
                  <a:schemeClr val="tx1"/>
                </a:solidFill>
                <a:effectLst/>
                <a:latin typeface="+mj-lt"/>
                <a:ea typeface="+mj-ea"/>
                <a:cs typeface="+mj-cs"/>
              </a:rPr>
            </a:br>
            <a:r>
              <a:rPr lang="en-ZA" sz="2400" kern="1200" dirty="0">
                <a:solidFill>
                  <a:schemeClr val="tx1"/>
                </a:solidFill>
                <a:effectLst/>
                <a:latin typeface="+mj-lt"/>
                <a:ea typeface="+mj-ea"/>
                <a:cs typeface="+mj-cs"/>
              </a:rPr>
              <a:t>	I challenged you to consider the value you gain from having employees who are thinking.</a:t>
            </a:r>
            <a:endParaRPr lang="en-US" sz="2500" dirty="0"/>
          </a:p>
        </p:txBody>
      </p:sp>
      <p:pic>
        <p:nvPicPr>
          <p:cNvPr id="14" name="Picture 13">
            <a:extLst>
              <a:ext uri="{FF2B5EF4-FFF2-40B4-BE49-F238E27FC236}">
                <a16:creationId xmlns:a16="http://schemas.microsoft.com/office/drawing/2014/main" id="{AB5DED76-DBFE-4437-A82D-C936D4165A12}"/>
              </a:ext>
            </a:extLst>
          </p:cNvPr>
          <p:cNvPicPr>
            <a:picLocks noChangeAspect="1"/>
          </p:cNvPicPr>
          <p:nvPr/>
        </p:nvPicPr>
        <p:blipFill rotWithShape="1">
          <a:blip r:embed="rId3"/>
          <a:srcRect l="10299" r="10301" b="2"/>
          <a:stretch/>
        </p:blipFill>
        <p:spPr>
          <a:xfrm>
            <a:off x="20" y="10"/>
            <a:ext cx="7188573" cy="6857990"/>
          </a:xfrm>
          <a:prstGeom prst="rect">
            <a:avLst/>
          </a:prstGeom>
        </p:spPr>
      </p:pic>
    </p:spTree>
    <p:extLst>
      <p:ext uri="{BB962C8B-B14F-4D97-AF65-F5344CB8AC3E}">
        <p14:creationId xmlns:p14="http://schemas.microsoft.com/office/powerpoint/2010/main" val="768629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1" name="Freeform: Shape 20">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1580BCFE-E933-4554-88B6-1F72E8F1D4B4}"/>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2800" b="1" kern="1200" dirty="0">
                <a:solidFill>
                  <a:srgbClr val="080808"/>
                </a:solidFill>
                <a:effectLst/>
                <a:latin typeface="+mj-lt"/>
                <a:ea typeface="+mj-ea"/>
                <a:cs typeface="+mj-cs"/>
              </a:rPr>
              <a:t>Remember, Andreas is available as a Leadership and Performance coach, who will coach your employees to give you even higher performance than they are currently providing.</a:t>
            </a:r>
            <a:endParaRPr lang="en-US" sz="2800" b="1" kern="1200" dirty="0">
              <a:solidFill>
                <a:srgbClr val="080808"/>
              </a:solidFill>
              <a:latin typeface="+mj-lt"/>
              <a:ea typeface="+mj-ea"/>
              <a:cs typeface="+mj-cs"/>
            </a:endParaRPr>
          </a:p>
        </p:txBody>
      </p:sp>
      <p:sp>
        <p:nvSpPr>
          <p:cNvPr id="25" name="Freeform: Shape 24">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909151538"/>
      </p:ext>
    </p:extLst>
  </p:cSld>
  <p:clrMapOvr>
    <a:masterClrMapping/>
  </p:clrMapOvr>
</p:sld>
</file>

<file path=ppt/theme/theme1.xml><?xml version="1.0" encoding="utf-8"?>
<a:theme xmlns:a="http://schemas.openxmlformats.org/drawingml/2006/main" name="Office Theme">
  <a:themeElements>
    <a:clrScheme name="GOC">
      <a:dk1>
        <a:srgbClr val="000000"/>
      </a:dk1>
      <a:lt1>
        <a:sysClr val="window" lastClr="FFFFFF"/>
      </a:lt1>
      <a:dk2>
        <a:srgbClr val="538135"/>
      </a:dk2>
      <a:lt2>
        <a:srgbClr val="FFFF99"/>
      </a:lt2>
      <a:accent1>
        <a:srgbClr val="000000"/>
      </a:accent1>
      <a:accent2>
        <a:srgbClr val="FFFF99"/>
      </a:accent2>
      <a:accent3>
        <a:srgbClr val="FFFF66"/>
      </a:accent3>
      <a:accent4>
        <a:srgbClr val="29401A"/>
      </a:accent4>
      <a:accent5>
        <a:srgbClr val="3E6027"/>
      </a:accent5>
      <a:accent6>
        <a:srgbClr val="93C573"/>
      </a:accent6>
      <a:hlink>
        <a:srgbClr val="0563C1"/>
      </a:hlink>
      <a:folHlink>
        <a:srgbClr val="FF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807</Words>
  <Application>Microsoft Office PowerPoint</Application>
  <PresentationFormat>Widescreen</PresentationFormat>
  <Paragraphs>72</Paragraphs>
  <Slides>25</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THINK</vt:lpstr>
      <vt:lpstr>Would you agree that most of the workforce have far more capability, creativity, talent, initiative, and resourcefulness than their present jobs allow or need them to use? - Stephen R Covey</vt:lpstr>
      <vt:lpstr>I want to sell Leadership and Performance coaching services by Andreas</vt:lpstr>
      <vt:lpstr>Leadership and performance coaching increases awareness and responsibility, which improves performance.  I am an effective leadership and performance coach.  How much will you gain when your employees bring their whole brain to work every day?</vt:lpstr>
      <vt:lpstr>Coaching increases awareness and responsibility to improve performance</vt:lpstr>
      <vt:lpstr>Coaching is a collaborative and co-creative process that inspires self-discovery, new possibilities, and strategic actions, designed to help you achieve your goals.</vt:lpstr>
      <vt:lpstr> A coaching conversation gives you a safe and secure outlet to discuss matters of importance with a neutral, confidential thinking partner.  -LASA</vt:lpstr>
      <vt:lpstr>Coaching is based on asking powerful questions   that ignite creative ways of thinking,    inspiring you to do more than you thought you could,  and holding you accountable for your decisions, actions, and results.  -LASA</vt:lpstr>
      <vt:lpstr>Leadership and Performance coaching is not life coaching nor executive coaching</vt:lpstr>
      <vt:lpstr>PowerPoint Presentation</vt:lpstr>
      <vt:lpstr>The coach helps the coachee become aware of more facts and enforces the discipline to take responsibility to achieve results.</vt:lpstr>
      <vt:lpstr>Andreas is an effective leadership and performance coach</vt:lpstr>
      <vt:lpstr>PowerPoint Presentation</vt:lpstr>
      <vt:lpstr>I have applied the knowledge I gained from books.</vt:lpstr>
      <vt:lpstr>Leadership Academy of South Africa  affiliated to the   International Coaching Federation.</vt:lpstr>
      <vt:lpstr>Andreas has the experience and credentials to coach for leadership and performance.</vt:lpstr>
      <vt:lpstr>How much will you gain when your employees bring their whole brain to work every day?</vt:lpstr>
      <vt:lpstr>People want meaning and purpose</vt:lpstr>
      <vt:lpstr>People can grow</vt:lpstr>
      <vt:lpstr>PowerPoint Presentation</vt:lpstr>
      <vt:lpstr>Where is the company now? Where does the company need to be? How does the company get where it needs to be?</vt:lpstr>
      <vt:lpstr>If employees act so that the company reaches its goals, the company will improve.</vt:lpstr>
      <vt:lpstr>In conclusion, you now know what a leadership and performance coach can do for you.</vt:lpstr>
      <vt:lpstr>I have shared with you  that leadership and performance coaching increases awareness and responsibility to improve performance by asking thought-provoking questions.  I justified why I am an effective leadership and performance coach, based on my experience and training and preparation.  I challenged you to consider the value you gain from having employees who are thinking.</vt:lpstr>
      <vt:lpstr>Remember, Andreas is available as a Leadership and Performance coach, who will coach your employees to give you even higher performance than they are currently providing.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dc:title>
  <dc:creator>Andreas A Landman</dc:creator>
  <cp:lastModifiedBy>Andreas A Landman</cp:lastModifiedBy>
  <cp:revision>1</cp:revision>
  <dcterms:created xsi:type="dcterms:W3CDTF">2021-01-10T16:03:25Z</dcterms:created>
  <dcterms:modified xsi:type="dcterms:W3CDTF">2021-01-11T19:58:06Z</dcterms:modified>
</cp:coreProperties>
</file>